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61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73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13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7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9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7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4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9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89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CA7B2-4695-435F-9CC5-749707508EA7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A1CB9-C7C3-4BB6-B852-DDD0BBBBA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1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ghwaymanspeak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659" y="1124744"/>
            <a:ext cx="585665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9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Orchards Community Middle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 PC</dc:creator>
  <cp:lastModifiedBy>Jamie Parkinson</cp:lastModifiedBy>
  <cp:revision>3</cp:revision>
  <dcterms:created xsi:type="dcterms:W3CDTF">2010-01-25T09:00:48Z</dcterms:created>
  <dcterms:modified xsi:type="dcterms:W3CDTF">2020-07-02T14:27:51Z</dcterms:modified>
</cp:coreProperties>
</file>