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7" r:id="rId5"/>
  </p:sldMasterIdLst>
  <p:notesMasterIdLst>
    <p:notesMasterId r:id="rId20"/>
  </p:notesMasterIdLst>
  <p:sldIdLst>
    <p:sldId id="470" r:id="rId6"/>
    <p:sldId id="488" r:id="rId7"/>
    <p:sldId id="452" r:id="rId8"/>
    <p:sldId id="472" r:id="rId9"/>
    <p:sldId id="473" r:id="rId10"/>
    <p:sldId id="475" r:id="rId11"/>
    <p:sldId id="476" r:id="rId12"/>
    <p:sldId id="477" r:id="rId13"/>
    <p:sldId id="489" r:id="rId14"/>
    <p:sldId id="480" r:id="rId15"/>
    <p:sldId id="482" r:id="rId16"/>
    <p:sldId id="483" r:id="rId17"/>
    <p:sldId id="485" r:id="rId18"/>
    <p:sldId id="487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1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489" autoAdjust="0"/>
  </p:normalViewPr>
  <p:slideViewPr>
    <p:cSldViewPr snapToGrid="0" showGuides="1">
      <p:cViewPr varScale="1">
        <p:scale>
          <a:sx n="73" d="100"/>
          <a:sy n="73" d="100"/>
        </p:scale>
        <p:origin x="1146" y="72"/>
      </p:cViewPr>
      <p:guideLst>
        <p:guide orient="horz" pos="2409"/>
        <p:guide pos="3165"/>
      </p:guideLst>
    </p:cSldViewPr>
  </p:slideViewPr>
  <p:outlineViewPr>
    <p:cViewPr>
      <p:scale>
        <a:sx n="33" d="100"/>
        <a:sy n="33" d="100"/>
      </p:scale>
      <p:origin x="0" y="-13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 w="222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F7-4C7E-BB04-C8DF1194D06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F7-4C7E-BB04-C8DF1194D068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F7-4C7E-BB04-C8DF1194D06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F7-4C7E-BB04-C8DF1194D068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F7-4C7E-BB04-C8DF1194D068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0F7-4C7E-BB04-C8DF1194D068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0F7-4C7E-BB04-C8DF1194D068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0F7-4C7E-BB04-C8DF1194D068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0F7-4C7E-BB04-C8DF1194D068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0F7-4C7E-BB04-C8DF1194D068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0F7-4C7E-BB04-C8DF1194D068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0F7-4C7E-BB04-C8DF1194D068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0F7-4C7E-BB04-C8DF1194D068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0F7-4C7E-BB04-C8DF1194D068}"/>
              </c:ext>
            </c:extLst>
          </c:dPt>
          <c:dPt>
            <c:idx val="1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60F7-4C7E-BB04-C8DF1194D068}"/>
              </c:ext>
            </c:extLst>
          </c:dPt>
          <c:dPt>
            <c:idx val="1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0F7-4C7E-BB04-C8DF1194D068}"/>
              </c:ext>
            </c:extLst>
          </c:dPt>
          <c:dPt>
            <c:idx val="1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60F7-4C7E-BB04-C8DF1194D068}"/>
              </c:ext>
            </c:extLst>
          </c:dPt>
          <c:dPt>
            <c:idx val="1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60F7-4C7E-BB04-C8DF1194D068}"/>
              </c:ext>
            </c:extLst>
          </c:dPt>
          <c:dPt>
            <c:idx val="1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60F7-4C7E-BB04-C8DF1194D068}"/>
              </c:ext>
            </c:extLst>
          </c:dPt>
          <c:dPt>
            <c:idx val="1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60F7-4C7E-BB04-C8DF1194D068}"/>
              </c:ext>
            </c:extLst>
          </c:dPt>
          <c:dPt>
            <c:idx val="2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60F7-4C7E-BB04-C8DF1194D068}"/>
              </c:ext>
            </c:extLst>
          </c:dPt>
          <c:dPt>
            <c:idx val="2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60F7-4C7E-BB04-C8DF1194D068}"/>
              </c:ext>
            </c:extLst>
          </c:dPt>
          <c:dPt>
            <c:idx val="2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60F7-4C7E-BB04-C8DF1194D068}"/>
              </c:ext>
            </c:extLst>
          </c:dPt>
          <c:dPt>
            <c:idx val="2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60F7-4C7E-BB04-C8DF1194D068}"/>
              </c:ext>
            </c:extLst>
          </c:dPt>
          <c:dPt>
            <c:idx val="2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60F7-4C7E-BB04-C8DF1194D068}"/>
              </c:ext>
            </c:extLst>
          </c:dPt>
          <c:dPt>
            <c:idx val="2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60F7-4C7E-BB04-C8DF1194D068}"/>
              </c:ext>
            </c:extLst>
          </c:dPt>
          <c:dPt>
            <c:idx val="2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60F7-4C7E-BB04-C8DF1194D068}"/>
              </c:ext>
            </c:extLst>
          </c:dPt>
          <c:dPt>
            <c:idx val="2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60F7-4C7E-BB04-C8DF1194D068}"/>
              </c:ext>
            </c:extLst>
          </c:dPt>
          <c:dPt>
            <c:idx val="2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60F7-4C7E-BB04-C8DF1194D068}"/>
              </c:ext>
            </c:extLst>
          </c:dPt>
          <c:dPt>
            <c:idx val="2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60F7-4C7E-BB04-C8DF1194D068}"/>
              </c:ext>
            </c:extLst>
          </c:dPt>
          <c:dPt>
            <c:idx val="3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60F7-4C7E-BB04-C8DF1194D068}"/>
              </c:ext>
            </c:extLst>
          </c:dPt>
          <c:dPt>
            <c:idx val="3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60F7-4C7E-BB04-C8DF1194D068}"/>
              </c:ext>
            </c:extLst>
          </c:dPt>
          <c:dPt>
            <c:idx val="3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60F7-4C7E-BB04-C8DF1194D068}"/>
              </c:ext>
            </c:extLst>
          </c:dPt>
          <c:dPt>
            <c:idx val="3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60F7-4C7E-BB04-C8DF1194D068}"/>
              </c:ext>
            </c:extLst>
          </c:dPt>
          <c:dPt>
            <c:idx val="3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60F7-4C7E-BB04-C8DF1194D068}"/>
              </c:ext>
            </c:extLst>
          </c:dPt>
          <c:dPt>
            <c:idx val="3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60F7-4C7E-BB04-C8DF1194D068}"/>
              </c:ext>
            </c:extLst>
          </c:dPt>
          <c:dPt>
            <c:idx val="3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60F7-4C7E-BB04-C8DF1194D068}"/>
              </c:ext>
            </c:extLst>
          </c:dPt>
          <c:dPt>
            <c:idx val="3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60F7-4C7E-BB04-C8DF1194D068}"/>
              </c:ext>
            </c:extLst>
          </c:dPt>
          <c:dPt>
            <c:idx val="3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60F7-4C7E-BB04-C8DF1194D068}"/>
              </c:ext>
            </c:extLst>
          </c:dPt>
          <c:dPt>
            <c:idx val="3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60F7-4C7E-BB04-C8DF1194D068}"/>
              </c:ext>
            </c:extLst>
          </c:dPt>
          <c:dPt>
            <c:idx val="4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60F7-4C7E-BB04-C8DF1194D068}"/>
              </c:ext>
            </c:extLst>
          </c:dPt>
          <c:dPt>
            <c:idx val="4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60F7-4C7E-BB04-C8DF1194D068}"/>
              </c:ext>
            </c:extLst>
          </c:dPt>
          <c:dPt>
            <c:idx val="4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60F7-4C7E-BB04-C8DF1194D068}"/>
              </c:ext>
            </c:extLst>
          </c:dPt>
          <c:dPt>
            <c:idx val="4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60F7-4C7E-BB04-C8DF1194D068}"/>
              </c:ext>
            </c:extLst>
          </c:dPt>
          <c:dPt>
            <c:idx val="4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60F7-4C7E-BB04-C8DF1194D068}"/>
              </c:ext>
            </c:extLst>
          </c:dPt>
          <c:dPt>
            <c:idx val="4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60F7-4C7E-BB04-C8DF1194D068}"/>
              </c:ext>
            </c:extLst>
          </c:dPt>
          <c:dPt>
            <c:idx val="4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60F7-4C7E-BB04-C8DF1194D068}"/>
              </c:ext>
            </c:extLst>
          </c:dPt>
          <c:dPt>
            <c:idx val="4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60F7-4C7E-BB04-C8DF1194D068}"/>
              </c:ext>
            </c:extLst>
          </c:dPt>
          <c:dPt>
            <c:idx val="4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60F7-4C7E-BB04-C8DF1194D068}"/>
              </c:ext>
            </c:extLst>
          </c:dPt>
          <c:dPt>
            <c:idx val="4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60F7-4C7E-BB04-C8DF1194D068}"/>
              </c:ext>
            </c:extLst>
          </c:dPt>
          <c:dPt>
            <c:idx val="5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60F7-4C7E-BB04-C8DF1194D068}"/>
              </c:ext>
            </c:extLst>
          </c:dPt>
          <c:dPt>
            <c:idx val="5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60F7-4C7E-BB04-C8DF1194D068}"/>
              </c:ext>
            </c:extLst>
          </c:dPt>
          <c:dPt>
            <c:idx val="5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60F7-4C7E-BB04-C8DF1194D068}"/>
              </c:ext>
            </c:extLst>
          </c:dPt>
          <c:dPt>
            <c:idx val="5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60F7-4C7E-BB04-C8DF1194D068}"/>
              </c:ext>
            </c:extLst>
          </c:dPt>
          <c:dPt>
            <c:idx val="5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60F7-4C7E-BB04-C8DF1194D068}"/>
              </c:ext>
            </c:extLst>
          </c:dPt>
          <c:dPt>
            <c:idx val="5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60F7-4C7E-BB04-C8DF1194D068}"/>
              </c:ext>
            </c:extLst>
          </c:dPt>
          <c:dPt>
            <c:idx val="5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60F7-4C7E-BB04-C8DF1194D068}"/>
              </c:ext>
            </c:extLst>
          </c:dPt>
          <c:dPt>
            <c:idx val="5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60F7-4C7E-BB04-C8DF1194D068}"/>
              </c:ext>
            </c:extLst>
          </c:dPt>
          <c:dPt>
            <c:idx val="5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60F7-4C7E-BB04-C8DF1194D068}"/>
              </c:ext>
            </c:extLst>
          </c:dPt>
          <c:dPt>
            <c:idx val="5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60F7-4C7E-BB04-C8DF1194D068}"/>
              </c:ext>
            </c:extLst>
          </c:dPt>
          <c:dPt>
            <c:idx val="6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60F7-4C7E-BB04-C8DF1194D068}"/>
              </c:ext>
            </c:extLst>
          </c:dPt>
          <c:dPt>
            <c:idx val="6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B-60F7-4C7E-BB04-C8DF1194D068}"/>
              </c:ext>
            </c:extLst>
          </c:dPt>
          <c:dPt>
            <c:idx val="6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D-60F7-4C7E-BB04-C8DF1194D068}"/>
              </c:ext>
            </c:extLst>
          </c:dPt>
          <c:dPt>
            <c:idx val="6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F-60F7-4C7E-BB04-C8DF1194D068}"/>
              </c:ext>
            </c:extLst>
          </c:dPt>
          <c:dPt>
            <c:idx val="6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1-60F7-4C7E-BB04-C8DF1194D068}"/>
              </c:ext>
            </c:extLst>
          </c:dPt>
          <c:dPt>
            <c:idx val="6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3-60F7-4C7E-BB04-C8DF1194D068}"/>
              </c:ext>
            </c:extLst>
          </c:dPt>
          <c:dPt>
            <c:idx val="6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5-60F7-4C7E-BB04-C8DF1194D068}"/>
              </c:ext>
            </c:extLst>
          </c:dPt>
          <c:dPt>
            <c:idx val="6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7-60F7-4C7E-BB04-C8DF1194D068}"/>
              </c:ext>
            </c:extLst>
          </c:dPt>
          <c:dPt>
            <c:idx val="6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9-60F7-4C7E-BB04-C8DF1194D068}"/>
              </c:ext>
            </c:extLst>
          </c:dPt>
          <c:dPt>
            <c:idx val="6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B-60F7-4C7E-BB04-C8DF1194D068}"/>
              </c:ext>
            </c:extLst>
          </c:dPt>
          <c:dPt>
            <c:idx val="7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D-60F7-4C7E-BB04-C8DF1194D068}"/>
              </c:ext>
            </c:extLst>
          </c:dPt>
          <c:dPt>
            <c:idx val="7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F-60F7-4C7E-BB04-C8DF1194D068}"/>
              </c:ext>
            </c:extLst>
          </c:dPt>
          <c:dPt>
            <c:idx val="7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1-60F7-4C7E-BB04-C8DF1194D068}"/>
              </c:ext>
            </c:extLst>
          </c:dPt>
          <c:dPt>
            <c:idx val="7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3-60F7-4C7E-BB04-C8DF1194D068}"/>
              </c:ext>
            </c:extLst>
          </c:dPt>
          <c:dPt>
            <c:idx val="7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5-60F7-4C7E-BB04-C8DF1194D068}"/>
              </c:ext>
            </c:extLst>
          </c:dPt>
          <c:dPt>
            <c:idx val="7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7-60F7-4C7E-BB04-C8DF1194D068}"/>
              </c:ext>
            </c:extLst>
          </c:dPt>
          <c:dPt>
            <c:idx val="7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9-60F7-4C7E-BB04-C8DF1194D068}"/>
              </c:ext>
            </c:extLst>
          </c:dPt>
          <c:dPt>
            <c:idx val="7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B-60F7-4C7E-BB04-C8DF1194D068}"/>
              </c:ext>
            </c:extLst>
          </c:dPt>
          <c:dPt>
            <c:idx val="7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D-60F7-4C7E-BB04-C8DF1194D068}"/>
              </c:ext>
            </c:extLst>
          </c:dPt>
          <c:dPt>
            <c:idx val="7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F-60F7-4C7E-BB04-C8DF1194D068}"/>
              </c:ext>
            </c:extLst>
          </c:dPt>
          <c:dPt>
            <c:idx val="8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1-60F7-4C7E-BB04-C8DF1194D068}"/>
              </c:ext>
            </c:extLst>
          </c:dPt>
          <c:dPt>
            <c:idx val="8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3-60F7-4C7E-BB04-C8DF1194D068}"/>
              </c:ext>
            </c:extLst>
          </c:dPt>
          <c:dPt>
            <c:idx val="8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5-60F7-4C7E-BB04-C8DF1194D068}"/>
              </c:ext>
            </c:extLst>
          </c:dPt>
          <c:dPt>
            <c:idx val="8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7-60F7-4C7E-BB04-C8DF1194D068}"/>
              </c:ext>
            </c:extLst>
          </c:dPt>
          <c:dPt>
            <c:idx val="8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9-60F7-4C7E-BB04-C8DF1194D068}"/>
              </c:ext>
            </c:extLst>
          </c:dPt>
          <c:dPt>
            <c:idx val="8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B-60F7-4C7E-BB04-C8DF1194D068}"/>
              </c:ext>
            </c:extLst>
          </c:dPt>
          <c:dPt>
            <c:idx val="8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D-60F7-4C7E-BB04-C8DF1194D068}"/>
              </c:ext>
            </c:extLst>
          </c:dPt>
          <c:dPt>
            <c:idx val="8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F-60F7-4C7E-BB04-C8DF1194D068}"/>
              </c:ext>
            </c:extLst>
          </c:dPt>
          <c:dPt>
            <c:idx val="8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1-60F7-4C7E-BB04-C8DF1194D068}"/>
              </c:ext>
            </c:extLst>
          </c:dPt>
          <c:dPt>
            <c:idx val="8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3-60F7-4C7E-BB04-C8DF1194D068}"/>
              </c:ext>
            </c:extLst>
          </c:dPt>
          <c:dPt>
            <c:idx val="9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5-60F7-4C7E-BB04-C8DF1194D068}"/>
              </c:ext>
            </c:extLst>
          </c:dPt>
          <c:dPt>
            <c:idx val="9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7-60F7-4C7E-BB04-C8DF1194D068}"/>
              </c:ext>
            </c:extLst>
          </c:dPt>
          <c:dPt>
            <c:idx val="9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9-60F7-4C7E-BB04-C8DF1194D068}"/>
              </c:ext>
            </c:extLst>
          </c:dPt>
          <c:dPt>
            <c:idx val="9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B-60F7-4C7E-BB04-C8DF1194D068}"/>
              </c:ext>
            </c:extLst>
          </c:dPt>
          <c:dPt>
            <c:idx val="9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D-60F7-4C7E-BB04-C8DF1194D068}"/>
              </c:ext>
            </c:extLst>
          </c:dPt>
          <c:dPt>
            <c:idx val="9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F-60F7-4C7E-BB04-C8DF1194D068}"/>
              </c:ext>
            </c:extLst>
          </c:dPt>
          <c:dPt>
            <c:idx val="9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1-60F7-4C7E-BB04-C8DF1194D068}"/>
              </c:ext>
            </c:extLst>
          </c:dPt>
          <c:dPt>
            <c:idx val="9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3-60F7-4C7E-BB04-C8DF1194D068}"/>
              </c:ext>
            </c:extLst>
          </c:dPt>
          <c:dPt>
            <c:idx val="9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5-60F7-4C7E-BB04-C8DF1194D068}"/>
              </c:ext>
            </c:extLst>
          </c:dPt>
          <c:dPt>
            <c:idx val="9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7-60F7-4C7E-BB04-C8DF1194D068}"/>
              </c:ext>
            </c:extLst>
          </c:dPt>
          <c:dPt>
            <c:idx val="10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9-60F7-4C7E-BB04-C8DF1194D068}"/>
              </c:ext>
            </c:extLst>
          </c:dPt>
          <c:dPt>
            <c:idx val="10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B-60F7-4C7E-BB04-C8DF1194D068}"/>
              </c:ext>
            </c:extLst>
          </c:dPt>
          <c:dPt>
            <c:idx val="10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D-60F7-4C7E-BB04-C8DF1194D068}"/>
              </c:ext>
            </c:extLst>
          </c:dPt>
          <c:dPt>
            <c:idx val="10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F-60F7-4C7E-BB04-C8DF1194D068}"/>
              </c:ext>
            </c:extLst>
          </c:dPt>
          <c:dPt>
            <c:idx val="10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1-60F7-4C7E-BB04-C8DF1194D068}"/>
              </c:ext>
            </c:extLst>
          </c:dPt>
          <c:dPt>
            <c:idx val="10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3-60F7-4C7E-BB04-C8DF1194D068}"/>
              </c:ext>
            </c:extLst>
          </c:dPt>
          <c:dPt>
            <c:idx val="10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5-60F7-4C7E-BB04-C8DF1194D068}"/>
              </c:ext>
            </c:extLst>
          </c:dPt>
          <c:dPt>
            <c:idx val="10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7-60F7-4C7E-BB04-C8DF1194D068}"/>
              </c:ext>
            </c:extLst>
          </c:dPt>
          <c:dPt>
            <c:idx val="10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9-60F7-4C7E-BB04-C8DF1194D068}"/>
              </c:ext>
            </c:extLst>
          </c:dPt>
          <c:dPt>
            <c:idx val="10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B-60F7-4C7E-BB04-C8DF1194D068}"/>
              </c:ext>
            </c:extLst>
          </c:dPt>
          <c:cat>
            <c:strRef>
              <c:f>Sheet1!$A$2:$A$111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Sheet1!$B$2:$B$111</c:f>
              <c:numCache>
                <c:formatCode>General</c:formatCode>
                <c:ptCount val="1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DC-60F7-4C7E-BB04-C8DF1194D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 w="222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1D-4913-92E1-669D9C98296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1D-4913-92E1-669D9C982963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1D-4913-92E1-669D9C98296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1D-4913-92E1-669D9C98296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1D-4913-92E1-669D9C982963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01D-4913-92E1-669D9C982963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01D-4913-92E1-669D9C982963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01D-4913-92E1-669D9C982963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01D-4913-92E1-669D9C982963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01D-4913-92E1-669D9C982963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01D-4913-92E1-669D9C982963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01D-4913-92E1-669D9C982963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01D-4913-92E1-669D9C982963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01D-4913-92E1-669D9C982963}"/>
              </c:ext>
            </c:extLst>
          </c:dPt>
          <c:dPt>
            <c:idx val="1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01D-4913-92E1-669D9C982963}"/>
              </c:ext>
            </c:extLst>
          </c:dPt>
          <c:dPt>
            <c:idx val="1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01D-4913-92E1-669D9C982963}"/>
              </c:ext>
            </c:extLst>
          </c:dPt>
          <c:dPt>
            <c:idx val="1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901D-4913-92E1-669D9C982963}"/>
              </c:ext>
            </c:extLst>
          </c:dPt>
          <c:dPt>
            <c:idx val="1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901D-4913-92E1-669D9C982963}"/>
              </c:ext>
            </c:extLst>
          </c:dPt>
          <c:dPt>
            <c:idx val="1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901D-4913-92E1-669D9C982963}"/>
              </c:ext>
            </c:extLst>
          </c:dPt>
          <c:dPt>
            <c:idx val="1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901D-4913-92E1-669D9C982963}"/>
              </c:ext>
            </c:extLst>
          </c:dPt>
          <c:dPt>
            <c:idx val="2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901D-4913-92E1-669D9C982963}"/>
              </c:ext>
            </c:extLst>
          </c:dPt>
          <c:dPt>
            <c:idx val="2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901D-4913-92E1-669D9C982963}"/>
              </c:ext>
            </c:extLst>
          </c:dPt>
          <c:dPt>
            <c:idx val="2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901D-4913-92E1-669D9C982963}"/>
              </c:ext>
            </c:extLst>
          </c:dPt>
          <c:dPt>
            <c:idx val="2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901D-4913-92E1-669D9C982963}"/>
              </c:ext>
            </c:extLst>
          </c:dPt>
          <c:dPt>
            <c:idx val="2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901D-4913-92E1-669D9C982963}"/>
              </c:ext>
            </c:extLst>
          </c:dPt>
          <c:dPt>
            <c:idx val="2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901D-4913-92E1-669D9C982963}"/>
              </c:ext>
            </c:extLst>
          </c:dPt>
          <c:dPt>
            <c:idx val="2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901D-4913-92E1-669D9C982963}"/>
              </c:ext>
            </c:extLst>
          </c:dPt>
          <c:dPt>
            <c:idx val="2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901D-4913-92E1-669D9C982963}"/>
              </c:ext>
            </c:extLst>
          </c:dPt>
          <c:dPt>
            <c:idx val="2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901D-4913-92E1-669D9C982963}"/>
              </c:ext>
            </c:extLst>
          </c:dPt>
          <c:dPt>
            <c:idx val="2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901D-4913-92E1-669D9C982963}"/>
              </c:ext>
            </c:extLst>
          </c:dPt>
          <c:dPt>
            <c:idx val="3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901D-4913-92E1-669D9C982963}"/>
              </c:ext>
            </c:extLst>
          </c:dPt>
          <c:dPt>
            <c:idx val="3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901D-4913-92E1-669D9C982963}"/>
              </c:ext>
            </c:extLst>
          </c:dPt>
          <c:dPt>
            <c:idx val="3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901D-4913-92E1-669D9C982963}"/>
              </c:ext>
            </c:extLst>
          </c:dPt>
          <c:dPt>
            <c:idx val="3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901D-4913-92E1-669D9C982963}"/>
              </c:ext>
            </c:extLst>
          </c:dPt>
          <c:dPt>
            <c:idx val="3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901D-4913-92E1-669D9C982963}"/>
              </c:ext>
            </c:extLst>
          </c:dPt>
          <c:dPt>
            <c:idx val="3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901D-4913-92E1-669D9C982963}"/>
              </c:ext>
            </c:extLst>
          </c:dPt>
          <c:dPt>
            <c:idx val="3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901D-4913-92E1-669D9C982963}"/>
              </c:ext>
            </c:extLst>
          </c:dPt>
          <c:dPt>
            <c:idx val="3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901D-4913-92E1-669D9C982963}"/>
              </c:ext>
            </c:extLst>
          </c:dPt>
          <c:dPt>
            <c:idx val="3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901D-4913-92E1-669D9C982963}"/>
              </c:ext>
            </c:extLst>
          </c:dPt>
          <c:dPt>
            <c:idx val="3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901D-4913-92E1-669D9C982963}"/>
              </c:ext>
            </c:extLst>
          </c:dPt>
          <c:dPt>
            <c:idx val="4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901D-4913-92E1-669D9C982963}"/>
              </c:ext>
            </c:extLst>
          </c:dPt>
          <c:dPt>
            <c:idx val="4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901D-4913-92E1-669D9C982963}"/>
              </c:ext>
            </c:extLst>
          </c:dPt>
          <c:dPt>
            <c:idx val="4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901D-4913-92E1-669D9C982963}"/>
              </c:ext>
            </c:extLst>
          </c:dPt>
          <c:dPt>
            <c:idx val="4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901D-4913-92E1-669D9C982963}"/>
              </c:ext>
            </c:extLst>
          </c:dPt>
          <c:dPt>
            <c:idx val="4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901D-4913-92E1-669D9C982963}"/>
              </c:ext>
            </c:extLst>
          </c:dPt>
          <c:dPt>
            <c:idx val="4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901D-4913-92E1-669D9C982963}"/>
              </c:ext>
            </c:extLst>
          </c:dPt>
          <c:dPt>
            <c:idx val="4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901D-4913-92E1-669D9C982963}"/>
              </c:ext>
            </c:extLst>
          </c:dPt>
          <c:dPt>
            <c:idx val="4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901D-4913-92E1-669D9C982963}"/>
              </c:ext>
            </c:extLst>
          </c:dPt>
          <c:dPt>
            <c:idx val="4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901D-4913-92E1-669D9C982963}"/>
              </c:ext>
            </c:extLst>
          </c:dPt>
          <c:dPt>
            <c:idx val="4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901D-4913-92E1-669D9C982963}"/>
              </c:ext>
            </c:extLst>
          </c:dPt>
          <c:dPt>
            <c:idx val="5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901D-4913-92E1-669D9C982963}"/>
              </c:ext>
            </c:extLst>
          </c:dPt>
          <c:dPt>
            <c:idx val="5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901D-4913-92E1-669D9C982963}"/>
              </c:ext>
            </c:extLst>
          </c:dPt>
          <c:dPt>
            <c:idx val="5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901D-4913-92E1-669D9C982963}"/>
              </c:ext>
            </c:extLst>
          </c:dPt>
          <c:dPt>
            <c:idx val="5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901D-4913-92E1-669D9C982963}"/>
              </c:ext>
            </c:extLst>
          </c:dPt>
          <c:dPt>
            <c:idx val="5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901D-4913-92E1-669D9C982963}"/>
              </c:ext>
            </c:extLst>
          </c:dPt>
          <c:dPt>
            <c:idx val="5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901D-4913-92E1-669D9C982963}"/>
              </c:ext>
            </c:extLst>
          </c:dPt>
          <c:dPt>
            <c:idx val="5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901D-4913-92E1-669D9C982963}"/>
              </c:ext>
            </c:extLst>
          </c:dPt>
          <c:dPt>
            <c:idx val="5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901D-4913-92E1-669D9C982963}"/>
              </c:ext>
            </c:extLst>
          </c:dPt>
          <c:dPt>
            <c:idx val="5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901D-4913-92E1-669D9C982963}"/>
              </c:ext>
            </c:extLst>
          </c:dPt>
          <c:dPt>
            <c:idx val="5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901D-4913-92E1-669D9C982963}"/>
              </c:ext>
            </c:extLst>
          </c:dPt>
          <c:dPt>
            <c:idx val="6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901D-4913-92E1-669D9C982963}"/>
              </c:ext>
            </c:extLst>
          </c:dPt>
          <c:dPt>
            <c:idx val="6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B-901D-4913-92E1-669D9C982963}"/>
              </c:ext>
            </c:extLst>
          </c:dPt>
          <c:dPt>
            <c:idx val="6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D-901D-4913-92E1-669D9C982963}"/>
              </c:ext>
            </c:extLst>
          </c:dPt>
          <c:dPt>
            <c:idx val="6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F-901D-4913-92E1-669D9C982963}"/>
              </c:ext>
            </c:extLst>
          </c:dPt>
          <c:dPt>
            <c:idx val="6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1-901D-4913-92E1-669D9C982963}"/>
              </c:ext>
            </c:extLst>
          </c:dPt>
          <c:dPt>
            <c:idx val="6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3-901D-4913-92E1-669D9C982963}"/>
              </c:ext>
            </c:extLst>
          </c:dPt>
          <c:dPt>
            <c:idx val="6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5-901D-4913-92E1-669D9C982963}"/>
              </c:ext>
            </c:extLst>
          </c:dPt>
          <c:dPt>
            <c:idx val="6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7-901D-4913-92E1-669D9C982963}"/>
              </c:ext>
            </c:extLst>
          </c:dPt>
          <c:dPt>
            <c:idx val="6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9-901D-4913-92E1-669D9C982963}"/>
              </c:ext>
            </c:extLst>
          </c:dPt>
          <c:dPt>
            <c:idx val="6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B-901D-4913-92E1-669D9C982963}"/>
              </c:ext>
            </c:extLst>
          </c:dPt>
          <c:dPt>
            <c:idx val="7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D-901D-4913-92E1-669D9C982963}"/>
              </c:ext>
            </c:extLst>
          </c:dPt>
          <c:dPt>
            <c:idx val="7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F-901D-4913-92E1-669D9C982963}"/>
              </c:ext>
            </c:extLst>
          </c:dPt>
          <c:dPt>
            <c:idx val="7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1-901D-4913-92E1-669D9C982963}"/>
              </c:ext>
            </c:extLst>
          </c:dPt>
          <c:dPt>
            <c:idx val="7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3-901D-4913-92E1-669D9C982963}"/>
              </c:ext>
            </c:extLst>
          </c:dPt>
          <c:dPt>
            <c:idx val="7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5-901D-4913-92E1-669D9C982963}"/>
              </c:ext>
            </c:extLst>
          </c:dPt>
          <c:dPt>
            <c:idx val="7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7-901D-4913-92E1-669D9C982963}"/>
              </c:ext>
            </c:extLst>
          </c:dPt>
          <c:dPt>
            <c:idx val="7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9-901D-4913-92E1-669D9C982963}"/>
              </c:ext>
            </c:extLst>
          </c:dPt>
          <c:dPt>
            <c:idx val="7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B-901D-4913-92E1-669D9C982963}"/>
              </c:ext>
            </c:extLst>
          </c:dPt>
          <c:dPt>
            <c:idx val="7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D-901D-4913-92E1-669D9C982963}"/>
              </c:ext>
            </c:extLst>
          </c:dPt>
          <c:dPt>
            <c:idx val="7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F-901D-4913-92E1-669D9C982963}"/>
              </c:ext>
            </c:extLst>
          </c:dPt>
          <c:dPt>
            <c:idx val="8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1-901D-4913-92E1-669D9C982963}"/>
              </c:ext>
            </c:extLst>
          </c:dPt>
          <c:dPt>
            <c:idx val="8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3-901D-4913-92E1-669D9C982963}"/>
              </c:ext>
            </c:extLst>
          </c:dPt>
          <c:dPt>
            <c:idx val="8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5-901D-4913-92E1-669D9C982963}"/>
              </c:ext>
            </c:extLst>
          </c:dPt>
          <c:dPt>
            <c:idx val="8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7-901D-4913-92E1-669D9C982963}"/>
              </c:ext>
            </c:extLst>
          </c:dPt>
          <c:dPt>
            <c:idx val="8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9-901D-4913-92E1-669D9C982963}"/>
              </c:ext>
            </c:extLst>
          </c:dPt>
          <c:dPt>
            <c:idx val="8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B-901D-4913-92E1-669D9C982963}"/>
              </c:ext>
            </c:extLst>
          </c:dPt>
          <c:dPt>
            <c:idx val="8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D-901D-4913-92E1-669D9C982963}"/>
              </c:ext>
            </c:extLst>
          </c:dPt>
          <c:dPt>
            <c:idx val="8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F-901D-4913-92E1-669D9C982963}"/>
              </c:ext>
            </c:extLst>
          </c:dPt>
          <c:dPt>
            <c:idx val="8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1-901D-4913-92E1-669D9C982963}"/>
              </c:ext>
            </c:extLst>
          </c:dPt>
          <c:dPt>
            <c:idx val="8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3-901D-4913-92E1-669D9C982963}"/>
              </c:ext>
            </c:extLst>
          </c:dPt>
          <c:dPt>
            <c:idx val="9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5-901D-4913-92E1-669D9C982963}"/>
              </c:ext>
            </c:extLst>
          </c:dPt>
          <c:dPt>
            <c:idx val="9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7-901D-4913-92E1-669D9C982963}"/>
              </c:ext>
            </c:extLst>
          </c:dPt>
          <c:dPt>
            <c:idx val="9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9-901D-4913-92E1-669D9C982963}"/>
              </c:ext>
            </c:extLst>
          </c:dPt>
          <c:dPt>
            <c:idx val="9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B-901D-4913-92E1-669D9C982963}"/>
              </c:ext>
            </c:extLst>
          </c:dPt>
          <c:dPt>
            <c:idx val="9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D-901D-4913-92E1-669D9C982963}"/>
              </c:ext>
            </c:extLst>
          </c:dPt>
          <c:dPt>
            <c:idx val="9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F-901D-4913-92E1-669D9C982963}"/>
              </c:ext>
            </c:extLst>
          </c:dPt>
          <c:dPt>
            <c:idx val="9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1-901D-4913-92E1-669D9C982963}"/>
              </c:ext>
            </c:extLst>
          </c:dPt>
          <c:dPt>
            <c:idx val="9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3-901D-4913-92E1-669D9C982963}"/>
              </c:ext>
            </c:extLst>
          </c:dPt>
          <c:dPt>
            <c:idx val="9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5-901D-4913-92E1-669D9C982963}"/>
              </c:ext>
            </c:extLst>
          </c:dPt>
          <c:dPt>
            <c:idx val="9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7-901D-4913-92E1-669D9C982963}"/>
              </c:ext>
            </c:extLst>
          </c:dPt>
          <c:dPt>
            <c:idx val="10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9-901D-4913-92E1-669D9C982963}"/>
              </c:ext>
            </c:extLst>
          </c:dPt>
          <c:dPt>
            <c:idx val="10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B-901D-4913-92E1-669D9C982963}"/>
              </c:ext>
            </c:extLst>
          </c:dPt>
          <c:dPt>
            <c:idx val="10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D-901D-4913-92E1-669D9C982963}"/>
              </c:ext>
            </c:extLst>
          </c:dPt>
          <c:dPt>
            <c:idx val="10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F-901D-4913-92E1-669D9C982963}"/>
              </c:ext>
            </c:extLst>
          </c:dPt>
          <c:dPt>
            <c:idx val="10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1-901D-4913-92E1-669D9C982963}"/>
              </c:ext>
            </c:extLst>
          </c:dPt>
          <c:dPt>
            <c:idx val="10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3-901D-4913-92E1-669D9C982963}"/>
              </c:ext>
            </c:extLst>
          </c:dPt>
          <c:dPt>
            <c:idx val="10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5-901D-4913-92E1-669D9C982963}"/>
              </c:ext>
            </c:extLst>
          </c:dPt>
          <c:dPt>
            <c:idx val="10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7-901D-4913-92E1-669D9C982963}"/>
              </c:ext>
            </c:extLst>
          </c:dPt>
          <c:dPt>
            <c:idx val="10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9-901D-4913-92E1-669D9C982963}"/>
              </c:ext>
            </c:extLst>
          </c:dPt>
          <c:dPt>
            <c:idx val="10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B-901D-4913-92E1-669D9C982963}"/>
              </c:ext>
            </c:extLst>
          </c:dPt>
          <c:cat>
            <c:strRef>
              <c:f>Sheet1!$A$2:$A$111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Sheet1!$B$2:$B$111</c:f>
              <c:numCache>
                <c:formatCode>General</c:formatCode>
                <c:ptCount val="1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DC-901D-4913-92E1-669D9C982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 w="222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2E-4CFF-AC77-C04515C73B8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2E-4CFF-AC77-C04515C73B85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2E-4CFF-AC77-C04515C73B85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2E-4CFF-AC77-C04515C73B85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2E-4CFF-AC77-C04515C73B85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42E-4CFF-AC77-C04515C73B85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42E-4CFF-AC77-C04515C73B85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42E-4CFF-AC77-C04515C73B85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42E-4CFF-AC77-C04515C73B85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42E-4CFF-AC77-C04515C73B85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42E-4CFF-AC77-C04515C73B85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42E-4CFF-AC77-C04515C73B85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42E-4CFF-AC77-C04515C73B85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42E-4CFF-AC77-C04515C73B85}"/>
              </c:ext>
            </c:extLst>
          </c:dPt>
          <c:dPt>
            <c:idx val="1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642E-4CFF-AC77-C04515C73B85}"/>
              </c:ext>
            </c:extLst>
          </c:dPt>
          <c:dPt>
            <c:idx val="1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42E-4CFF-AC77-C04515C73B85}"/>
              </c:ext>
            </c:extLst>
          </c:dPt>
          <c:dPt>
            <c:idx val="1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642E-4CFF-AC77-C04515C73B85}"/>
              </c:ext>
            </c:extLst>
          </c:dPt>
          <c:dPt>
            <c:idx val="1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642E-4CFF-AC77-C04515C73B85}"/>
              </c:ext>
            </c:extLst>
          </c:dPt>
          <c:dPt>
            <c:idx val="1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642E-4CFF-AC77-C04515C73B85}"/>
              </c:ext>
            </c:extLst>
          </c:dPt>
          <c:dPt>
            <c:idx val="1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642E-4CFF-AC77-C04515C73B85}"/>
              </c:ext>
            </c:extLst>
          </c:dPt>
          <c:dPt>
            <c:idx val="2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642E-4CFF-AC77-C04515C73B85}"/>
              </c:ext>
            </c:extLst>
          </c:dPt>
          <c:dPt>
            <c:idx val="2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642E-4CFF-AC77-C04515C73B85}"/>
              </c:ext>
            </c:extLst>
          </c:dPt>
          <c:dPt>
            <c:idx val="2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642E-4CFF-AC77-C04515C73B85}"/>
              </c:ext>
            </c:extLst>
          </c:dPt>
          <c:dPt>
            <c:idx val="2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642E-4CFF-AC77-C04515C73B85}"/>
              </c:ext>
            </c:extLst>
          </c:dPt>
          <c:dPt>
            <c:idx val="2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642E-4CFF-AC77-C04515C73B85}"/>
              </c:ext>
            </c:extLst>
          </c:dPt>
          <c:dPt>
            <c:idx val="2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642E-4CFF-AC77-C04515C73B85}"/>
              </c:ext>
            </c:extLst>
          </c:dPt>
          <c:dPt>
            <c:idx val="2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642E-4CFF-AC77-C04515C73B85}"/>
              </c:ext>
            </c:extLst>
          </c:dPt>
          <c:dPt>
            <c:idx val="2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642E-4CFF-AC77-C04515C73B85}"/>
              </c:ext>
            </c:extLst>
          </c:dPt>
          <c:dPt>
            <c:idx val="2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642E-4CFF-AC77-C04515C73B85}"/>
              </c:ext>
            </c:extLst>
          </c:dPt>
          <c:dPt>
            <c:idx val="2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642E-4CFF-AC77-C04515C73B85}"/>
              </c:ext>
            </c:extLst>
          </c:dPt>
          <c:dPt>
            <c:idx val="3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642E-4CFF-AC77-C04515C73B85}"/>
              </c:ext>
            </c:extLst>
          </c:dPt>
          <c:dPt>
            <c:idx val="3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642E-4CFF-AC77-C04515C73B85}"/>
              </c:ext>
            </c:extLst>
          </c:dPt>
          <c:dPt>
            <c:idx val="3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642E-4CFF-AC77-C04515C73B85}"/>
              </c:ext>
            </c:extLst>
          </c:dPt>
          <c:dPt>
            <c:idx val="3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642E-4CFF-AC77-C04515C73B85}"/>
              </c:ext>
            </c:extLst>
          </c:dPt>
          <c:dPt>
            <c:idx val="3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642E-4CFF-AC77-C04515C73B85}"/>
              </c:ext>
            </c:extLst>
          </c:dPt>
          <c:dPt>
            <c:idx val="3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642E-4CFF-AC77-C04515C73B85}"/>
              </c:ext>
            </c:extLst>
          </c:dPt>
          <c:dPt>
            <c:idx val="3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642E-4CFF-AC77-C04515C73B85}"/>
              </c:ext>
            </c:extLst>
          </c:dPt>
          <c:dPt>
            <c:idx val="3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642E-4CFF-AC77-C04515C73B85}"/>
              </c:ext>
            </c:extLst>
          </c:dPt>
          <c:dPt>
            <c:idx val="3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642E-4CFF-AC77-C04515C73B85}"/>
              </c:ext>
            </c:extLst>
          </c:dPt>
          <c:dPt>
            <c:idx val="3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642E-4CFF-AC77-C04515C73B85}"/>
              </c:ext>
            </c:extLst>
          </c:dPt>
          <c:dPt>
            <c:idx val="4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642E-4CFF-AC77-C04515C73B85}"/>
              </c:ext>
            </c:extLst>
          </c:dPt>
          <c:dPt>
            <c:idx val="4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642E-4CFF-AC77-C04515C73B85}"/>
              </c:ext>
            </c:extLst>
          </c:dPt>
          <c:dPt>
            <c:idx val="4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642E-4CFF-AC77-C04515C73B85}"/>
              </c:ext>
            </c:extLst>
          </c:dPt>
          <c:dPt>
            <c:idx val="4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642E-4CFF-AC77-C04515C73B85}"/>
              </c:ext>
            </c:extLst>
          </c:dPt>
          <c:dPt>
            <c:idx val="4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642E-4CFF-AC77-C04515C73B85}"/>
              </c:ext>
            </c:extLst>
          </c:dPt>
          <c:dPt>
            <c:idx val="4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642E-4CFF-AC77-C04515C73B85}"/>
              </c:ext>
            </c:extLst>
          </c:dPt>
          <c:dPt>
            <c:idx val="4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642E-4CFF-AC77-C04515C73B85}"/>
              </c:ext>
            </c:extLst>
          </c:dPt>
          <c:dPt>
            <c:idx val="4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642E-4CFF-AC77-C04515C73B85}"/>
              </c:ext>
            </c:extLst>
          </c:dPt>
          <c:dPt>
            <c:idx val="4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642E-4CFF-AC77-C04515C73B85}"/>
              </c:ext>
            </c:extLst>
          </c:dPt>
          <c:dPt>
            <c:idx val="4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642E-4CFF-AC77-C04515C73B85}"/>
              </c:ext>
            </c:extLst>
          </c:dPt>
          <c:dPt>
            <c:idx val="5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642E-4CFF-AC77-C04515C73B85}"/>
              </c:ext>
            </c:extLst>
          </c:dPt>
          <c:dPt>
            <c:idx val="5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642E-4CFF-AC77-C04515C73B85}"/>
              </c:ext>
            </c:extLst>
          </c:dPt>
          <c:dPt>
            <c:idx val="5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642E-4CFF-AC77-C04515C73B85}"/>
              </c:ext>
            </c:extLst>
          </c:dPt>
          <c:dPt>
            <c:idx val="5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642E-4CFF-AC77-C04515C73B85}"/>
              </c:ext>
            </c:extLst>
          </c:dPt>
          <c:dPt>
            <c:idx val="5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642E-4CFF-AC77-C04515C73B85}"/>
              </c:ext>
            </c:extLst>
          </c:dPt>
          <c:dPt>
            <c:idx val="5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642E-4CFF-AC77-C04515C73B85}"/>
              </c:ext>
            </c:extLst>
          </c:dPt>
          <c:dPt>
            <c:idx val="5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642E-4CFF-AC77-C04515C73B85}"/>
              </c:ext>
            </c:extLst>
          </c:dPt>
          <c:dPt>
            <c:idx val="5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642E-4CFF-AC77-C04515C73B85}"/>
              </c:ext>
            </c:extLst>
          </c:dPt>
          <c:dPt>
            <c:idx val="5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642E-4CFF-AC77-C04515C73B85}"/>
              </c:ext>
            </c:extLst>
          </c:dPt>
          <c:dPt>
            <c:idx val="5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642E-4CFF-AC77-C04515C73B85}"/>
              </c:ext>
            </c:extLst>
          </c:dPt>
          <c:dPt>
            <c:idx val="6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642E-4CFF-AC77-C04515C73B85}"/>
              </c:ext>
            </c:extLst>
          </c:dPt>
          <c:dPt>
            <c:idx val="6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B-642E-4CFF-AC77-C04515C73B85}"/>
              </c:ext>
            </c:extLst>
          </c:dPt>
          <c:dPt>
            <c:idx val="6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D-642E-4CFF-AC77-C04515C73B85}"/>
              </c:ext>
            </c:extLst>
          </c:dPt>
          <c:dPt>
            <c:idx val="6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F-642E-4CFF-AC77-C04515C73B85}"/>
              </c:ext>
            </c:extLst>
          </c:dPt>
          <c:dPt>
            <c:idx val="6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1-642E-4CFF-AC77-C04515C73B85}"/>
              </c:ext>
            </c:extLst>
          </c:dPt>
          <c:dPt>
            <c:idx val="6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3-642E-4CFF-AC77-C04515C73B85}"/>
              </c:ext>
            </c:extLst>
          </c:dPt>
          <c:dPt>
            <c:idx val="6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5-642E-4CFF-AC77-C04515C73B85}"/>
              </c:ext>
            </c:extLst>
          </c:dPt>
          <c:dPt>
            <c:idx val="6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7-642E-4CFF-AC77-C04515C73B85}"/>
              </c:ext>
            </c:extLst>
          </c:dPt>
          <c:dPt>
            <c:idx val="6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9-642E-4CFF-AC77-C04515C73B85}"/>
              </c:ext>
            </c:extLst>
          </c:dPt>
          <c:dPt>
            <c:idx val="6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B-642E-4CFF-AC77-C04515C73B85}"/>
              </c:ext>
            </c:extLst>
          </c:dPt>
          <c:dPt>
            <c:idx val="7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D-642E-4CFF-AC77-C04515C73B85}"/>
              </c:ext>
            </c:extLst>
          </c:dPt>
          <c:dPt>
            <c:idx val="7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F-642E-4CFF-AC77-C04515C73B85}"/>
              </c:ext>
            </c:extLst>
          </c:dPt>
          <c:dPt>
            <c:idx val="7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1-642E-4CFF-AC77-C04515C73B85}"/>
              </c:ext>
            </c:extLst>
          </c:dPt>
          <c:dPt>
            <c:idx val="7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3-642E-4CFF-AC77-C04515C73B85}"/>
              </c:ext>
            </c:extLst>
          </c:dPt>
          <c:dPt>
            <c:idx val="7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5-642E-4CFF-AC77-C04515C73B85}"/>
              </c:ext>
            </c:extLst>
          </c:dPt>
          <c:dPt>
            <c:idx val="7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7-642E-4CFF-AC77-C04515C73B85}"/>
              </c:ext>
            </c:extLst>
          </c:dPt>
          <c:dPt>
            <c:idx val="7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9-642E-4CFF-AC77-C04515C73B85}"/>
              </c:ext>
            </c:extLst>
          </c:dPt>
          <c:dPt>
            <c:idx val="7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B-642E-4CFF-AC77-C04515C73B85}"/>
              </c:ext>
            </c:extLst>
          </c:dPt>
          <c:dPt>
            <c:idx val="7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D-642E-4CFF-AC77-C04515C73B85}"/>
              </c:ext>
            </c:extLst>
          </c:dPt>
          <c:dPt>
            <c:idx val="7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F-642E-4CFF-AC77-C04515C73B85}"/>
              </c:ext>
            </c:extLst>
          </c:dPt>
          <c:dPt>
            <c:idx val="8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1-642E-4CFF-AC77-C04515C73B85}"/>
              </c:ext>
            </c:extLst>
          </c:dPt>
          <c:dPt>
            <c:idx val="8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3-642E-4CFF-AC77-C04515C73B85}"/>
              </c:ext>
            </c:extLst>
          </c:dPt>
          <c:dPt>
            <c:idx val="8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5-642E-4CFF-AC77-C04515C73B85}"/>
              </c:ext>
            </c:extLst>
          </c:dPt>
          <c:dPt>
            <c:idx val="8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7-642E-4CFF-AC77-C04515C73B85}"/>
              </c:ext>
            </c:extLst>
          </c:dPt>
          <c:dPt>
            <c:idx val="8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9-642E-4CFF-AC77-C04515C73B85}"/>
              </c:ext>
            </c:extLst>
          </c:dPt>
          <c:dPt>
            <c:idx val="8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B-642E-4CFF-AC77-C04515C73B85}"/>
              </c:ext>
            </c:extLst>
          </c:dPt>
          <c:dPt>
            <c:idx val="8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D-642E-4CFF-AC77-C04515C73B85}"/>
              </c:ext>
            </c:extLst>
          </c:dPt>
          <c:dPt>
            <c:idx val="8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F-642E-4CFF-AC77-C04515C73B85}"/>
              </c:ext>
            </c:extLst>
          </c:dPt>
          <c:dPt>
            <c:idx val="8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1-642E-4CFF-AC77-C04515C73B85}"/>
              </c:ext>
            </c:extLst>
          </c:dPt>
          <c:dPt>
            <c:idx val="8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3-642E-4CFF-AC77-C04515C73B85}"/>
              </c:ext>
            </c:extLst>
          </c:dPt>
          <c:dPt>
            <c:idx val="9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5-642E-4CFF-AC77-C04515C73B85}"/>
              </c:ext>
            </c:extLst>
          </c:dPt>
          <c:dPt>
            <c:idx val="9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7-642E-4CFF-AC77-C04515C73B85}"/>
              </c:ext>
            </c:extLst>
          </c:dPt>
          <c:dPt>
            <c:idx val="9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9-642E-4CFF-AC77-C04515C73B85}"/>
              </c:ext>
            </c:extLst>
          </c:dPt>
          <c:dPt>
            <c:idx val="9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B-642E-4CFF-AC77-C04515C73B85}"/>
              </c:ext>
            </c:extLst>
          </c:dPt>
          <c:dPt>
            <c:idx val="9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D-642E-4CFF-AC77-C04515C73B85}"/>
              </c:ext>
            </c:extLst>
          </c:dPt>
          <c:dPt>
            <c:idx val="9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F-642E-4CFF-AC77-C04515C73B85}"/>
              </c:ext>
            </c:extLst>
          </c:dPt>
          <c:dPt>
            <c:idx val="9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1-642E-4CFF-AC77-C04515C73B85}"/>
              </c:ext>
            </c:extLst>
          </c:dPt>
          <c:dPt>
            <c:idx val="9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3-642E-4CFF-AC77-C04515C73B85}"/>
              </c:ext>
            </c:extLst>
          </c:dPt>
          <c:dPt>
            <c:idx val="9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5-642E-4CFF-AC77-C04515C73B85}"/>
              </c:ext>
            </c:extLst>
          </c:dPt>
          <c:dPt>
            <c:idx val="9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7-642E-4CFF-AC77-C04515C73B85}"/>
              </c:ext>
            </c:extLst>
          </c:dPt>
          <c:dPt>
            <c:idx val="10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9-642E-4CFF-AC77-C04515C73B85}"/>
              </c:ext>
            </c:extLst>
          </c:dPt>
          <c:dPt>
            <c:idx val="10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B-642E-4CFF-AC77-C04515C73B85}"/>
              </c:ext>
            </c:extLst>
          </c:dPt>
          <c:dPt>
            <c:idx val="10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D-642E-4CFF-AC77-C04515C73B85}"/>
              </c:ext>
            </c:extLst>
          </c:dPt>
          <c:dPt>
            <c:idx val="10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F-642E-4CFF-AC77-C04515C73B85}"/>
              </c:ext>
            </c:extLst>
          </c:dPt>
          <c:dPt>
            <c:idx val="10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1-642E-4CFF-AC77-C04515C73B85}"/>
              </c:ext>
            </c:extLst>
          </c:dPt>
          <c:dPt>
            <c:idx val="10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3-642E-4CFF-AC77-C04515C73B85}"/>
              </c:ext>
            </c:extLst>
          </c:dPt>
          <c:dPt>
            <c:idx val="10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5-642E-4CFF-AC77-C04515C73B85}"/>
              </c:ext>
            </c:extLst>
          </c:dPt>
          <c:dPt>
            <c:idx val="10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7-642E-4CFF-AC77-C04515C73B85}"/>
              </c:ext>
            </c:extLst>
          </c:dPt>
          <c:dPt>
            <c:idx val="10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9-642E-4CFF-AC77-C04515C73B85}"/>
              </c:ext>
            </c:extLst>
          </c:dPt>
          <c:dPt>
            <c:idx val="10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B-642E-4CFF-AC77-C04515C73B85}"/>
              </c:ext>
            </c:extLst>
          </c:dPt>
          <c:cat>
            <c:strRef>
              <c:f>Sheet1!$A$2:$A$111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Sheet1!$B$2:$B$111</c:f>
              <c:numCache>
                <c:formatCode>General</c:formatCode>
                <c:ptCount val="1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DC-642E-4CFF-AC77-C04515C73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 w="222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1D-4024-B8C9-A893E16BE48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1D-4024-B8C9-A893E16BE484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1D-4024-B8C9-A893E16BE484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1D-4024-B8C9-A893E16BE484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1D-4024-B8C9-A893E16BE484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31D-4024-B8C9-A893E16BE484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31D-4024-B8C9-A893E16BE484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31D-4024-B8C9-A893E16BE484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31D-4024-B8C9-A893E16BE484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31D-4024-B8C9-A893E16BE484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31D-4024-B8C9-A893E16BE484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31D-4024-B8C9-A893E16BE484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31D-4024-B8C9-A893E16BE484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31D-4024-B8C9-A893E16BE484}"/>
              </c:ext>
            </c:extLst>
          </c:dPt>
          <c:dPt>
            <c:idx val="1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131D-4024-B8C9-A893E16BE484}"/>
              </c:ext>
            </c:extLst>
          </c:dPt>
          <c:dPt>
            <c:idx val="1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131D-4024-B8C9-A893E16BE484}"/>
              </c:ext>
            </c:extLst>
          </c:dPt>
          <c:dPt>
            <c:idx val="1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131D-4024-B8C9-A893E16BE484}"/>
              </c:ext>
            </c:extLst>
          </c:dPt>
          <c:dPt>
            <c:idx val="1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131D-4024-B8C9-A893E16BE484}"/>
              </c:ext>
            </c:extLst>
          </c:dPt>
          <c:dPt>
            <c:idx val="1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131D-4024-B8C9-A893E16BE484}"/>
              </c:ext>
            </c:extLst>
          </c:dPt>
          <c:dPt>
            <c:idx val="1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131D-4024-B8C9-A893E16BE484}"/>
              </c:ext>
            </c:extLst>
          </c:dPt>
          <c:dPt>
            <c:idx val="2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131D-4024-B8C9-A893E16BE484}"/>
              </c:ext>
            </c:extLst>
          </c:dPt>
          <c:dPt>
            <c:idx val="2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131D-4024-B8C9-A893E16BE484}"/>
              </c:ext>
            </c:extLst>
          </c:dPt>
          <c:dPt>
            <c:idx val="2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131D-4024-B8C9-A893E16BE484}"/>
              </c:ext>
            </c:extLst>
          </c:dPt>
          <c:dPt>
            <c:idx val="2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131D-4024-B8C9-A893E16BE484}"/>
              </c:ext>
            </c:extLst>
          </c:dPt>
          <c:dPt>
            <c:idx val="2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131D-4024-B8C9-A893E16BE484}"/>
              </c:ext>
            </c:extLst>
          </c:dPt>
          <c:dPt>
            <c:idx val="2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131D-4024-B8C9-A893E16BE484}"/>
              </c:ext>
            </c:extLst>
          </c:dPt>
          <c:dPt>
            <c:idx val="2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131D-4024-B8C9-A893E16BE484}"/>
              </c:ext>
            </c:extLst>
          </c:dPt>
          <c:dPt>
            <c:idx val="2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131D-4024-B8C9-A893E16BE484}"/>
              </c:ext>
            </c:extLst>
          </c:dPt>
          <c:dPt>
            <c:idx val="2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131D-4024-B8C9-A893E16BE484}"/>
              </c:ext>
            </c:extLst>
          </c:dPt>
          <c:dPt>
            <c:idx val="2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131D-4024-B8C9-A893E16BE484}"/>
              </c:ext>
            </c:extLst>
          </c:dPt>
          <c:dPt>
            <c:idx val="3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131D-4024-B8C9-A893E16BE484}"/>
              </c:ext>
            </c:extLst>
          </c:dPt>
          <c:dPt>
            <c:idx val="3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131D-4024-B8C9-A893E16BE484}"/>
              </c:ext>
            </c:extLst>
          </c:dPt>
          <c:dPt>
            <c:idx val="3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131D-4024-B8C9-A893E16BE484}"/>
              </c:ext>
            </c:extLst>
          </c:dPt>
          <c:dPt>
            <c:idx val="3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131D-4024-B8C9-A893E16BE484}"/>
              </c:ext>
            </c:extLst>
          </c:dPt>
          <c:dPt>
            <c:idx val="3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131D-4024-B8C9-A893E16BE484}"/>
              </c:ext>
            </c:extLst>
          </c:dPt>
          <c:dPt>
            <c:idx val="3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131D-4024-B8C9-A893E16BE484}"/>
              </c:ext>
            </c:extLst>
          </c:dPt>
          <c:dPt>
            <c:idx val="3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131D-4024-B8C9-A893E16BE484}"/>
              </c:ext>
            </c:extLst>
          </c:dPt>
          <c:dPt>
            <c:idx val="3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131D-4024-B8C9-A893E16BE484}"/>
              </c:ext>
            </c:extLst>
          </c:dPt>
          <c:dPt>
            <c:idx val="3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131D-4024-B8C9-A893E16BE484}"/>
              </c:ext>
            </c:extLst>
          </c:dPt>
          <c:dPt>
            <c:idx val="3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131D-4024-B8C9-A893E16BE484}"/>
              </c:ext>
            </c:extLst>
          </c:dPt>
          <c:dPt>
            <c:idx val="4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131D-4024-B8C9-A893E16BE484}"/>
              </c:ext>
            </c:extLst>
          </c:dPt>
          <c:dPt>
            <c:idx val="4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131D-4024-B8C9-A893E16BE484}"/>
              </c:ext>
            </c:extLst>
          </c:dPt>
          <c:dPt>
            <c:idx val="4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131D-4024-B8C9-A893E16BE484}"/>
              </c:ext>
            </c:extLst>
          </c:dPt>
          <c:dPt>
            <c:idx val="4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131D-4024-B8C9-A893E16BE484}"/>
              </c:ext>
            </c:extLst>
          </c:dPt>
          <c:dPt>
            <c:idx val="4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131D-4024-B8C9-A893E16BE484}"/>
              </c:ext>
            </c:extLst>
          </c:dPt>
          <c:dPt>
            <c:idx val="4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131D-4024-B8C9-A893E16BE484}"/>
              </c:ext>
            </c:extLst>
          </c:dPt>
          <c:dPt>
            <c:idx val="4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131D-4024-B8C9-A893E16BE484}"/>
              </c:ext>
            </c:extLst>
          </c:dPt>
          <c:dPt>
            <c:idx val="4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131D-4024-B8C9-A893E16BE484}"/>
              </c:ext>
            </c:extLst>
          </c:dPt>
          <c:dPt>
            <c:idx val="4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131D-4024-B8C9-A893E16BE484}"/>
              </c:ext>
            </c:extLst>
          </c:dPt>
          <c:dPt>
            <c:idx val="4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131D-4024-B8C9-A893E16BE484}"/>
              </c:ext>
            </c:extLst>
          </c:dPt>
          <c:dPt>
            <c:idx val="5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131D-4024-B8C9-A893E16BE484}"/>
              </c:ext>
            </c:extLst>
          </c:dPt>
          <c:dPt>
            <c:idx val="5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131D-4024-B8C9-A893E16BE484}"/>
              </c:ext>
            </c:extLst>
          </c:dPt>
          <c:dPt>
            <c:idx val="5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131D-4024-B8C9-A893E16BE484}"/>
              </c:ext>
            </c:extLst>
          </c:dPt>
          <c:dPt>
            <c:idx val="5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131D-4024-B8C9-A893E16BE484}"/>
              </c:ext>
            </c:extLst>
          </c:dPt>
          <c:dPt>
            <c:idx val="5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131D-4024-B8C9-A893E16BE484}"/>
              </c:ext>
            </c:extLst>
          </c:dPt>
          <c:dPt>
            <c:idx val="5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131D-4024-B8C9-A893E16BE484}"/>
              </c:ext>
            </c:extLst>
          </c:dPt>
          <c:dPt>
            <c:idx val="5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131D-4024-B8C9-A893E16BE484}"/>
              </c:ext>
            </c:extLst>
          </c:dPt>
          <c:dPt>
            <c:idx val="5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131D-4024-B8C9-A893E16BE484}"/>
              </c:ext>
            </c:extLst>
          </c:dPt>
          <c:dPt>
            <c:idx val="5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131D-4024-B8C9-A893E16BE484}"/>
              </c:ext>
            </c:extLst>
          </c:dPt>
          <c:dPt>
            <c:idx val="5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131D-4024-B8C9-A893E16BE484}"/>
              </c:ext>
            </c:extLst>
          </c:dPt>
          <c:dPt>
            <c:idx val="6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131D-4024-B8C9-A893E16BE484}"/>
              </c:ext>
            </c:extLst>
          </c:dPt>
          <c:dPt>
            <c:idx val="6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B-131D-4024-B8C9-A893E16BE484}"/>
              </c:ext>
            </c:extLst>
          </c:dPt>
          <c:dPt>
            <c:idx val="6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D-131D-4024-B8C9-A893E16BE484}"/>
              </c:ext>
            </c:extLst>
          </c:dPt>
          <c:dPt>
            <c:idx val="6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F-131D-4024-B8C9-A893E16BE484}"/>
              </c:ext>
            </c:extLst>
          </c:dPt>
          <c:dPt>
            <c:idx val="6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1-131D-4024-B8C9-A893E16BE484}"/>
              </c:ext>
            </c:extLst>
          </c:dPt>
          <c:dPt>
            <c:idx val="6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3-131D-4024-B8C9-A893E16BE484}"/>
              </c:ext>
            </c:extLst>
          </c:dPt>
          <c:dPt>
            <c:idx val="6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5-131D-4024-B8C9-A893E16BE484}"/>
              </c:ext>
            </c:extLst>
          </c:dPt>
          <c:dPt>
            <c:idx val="6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7-131D-4024-B8C9-A893E16BE484}"/>
              </c:ext>
            </c:extLst>
          </c:dPt>
          <c:dPt>
            <c:idx val="6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9-131D-4024-B8C9-A893E16BE484}"/>
              </c:ext>
            </c:extLst>
          </c:dPt>
          <c:dPt>
            <c:idx val="6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B-131D-4024-B8C9-A893E16BE484}"/>
              </c:ext>
            </c:extLst>
          </c:dPt>
          <c:dPt>
            <c:idx val="7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D-131D-4024-B8C9-A893E16BE484}"/>
              </c:ext>
            </c:extLst>
          </c:dPt>
          <c:dPt>
            <c:idx val="7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F-131D-4024-B8C9-A893E16BE484}"/>
              </c:ext>
            </c:extLst>
          </c:dPt>
          <c:dPt>
            <c:idx val="7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1-131D-4024-B8C9-A893E16BE484}"/>
              </c:ext>
            </c:extLst>
          </c:dPt>
          <c:dPt>
            <c:idx val="7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3-131D-4024-B8C9-A893E16BE484}"/>
              </c:ext>
            </c:extLst>
          </c:dPt>
          <c:dPt>
            <c:idx val="7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5-131D-4024-B8C9-A893E16BE484}"/>
              </c:ext>
            </c:extLst>
          </c:dPt>
          <c:dPt>
            <c:idx val="7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7-131D-4024-B8C9-A893E16BE484}"/>
              </c:ext>
            </c:extLst>
          </c:dPt>
          <c:dPt>
            <c:idx val="7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9-131D-4024-B8C9-A893E16BE484}"/>
              </c:ext>
            </c:extLst>
          </c:dPt>
          <c:dPt>
            <c:idx val="7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B-131D-4024-B8C9-A893E16BE484}"/>
              </c:ext>
            </c:extLst>
          </c:dPt>
          <c:dPt>
            <c:idx val="7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D-131D-4024-B8C9-A893E16BE484}"/>
              </c:ext>
            </c:extLst>
          </c:dPt>
          <c:dPt>
            <c:idx val="7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F-131D-4024-B8C9-A893E16BE484}"/>
              </c:ext>
            </c:extLst>
          </c:dPt>
          <c:dPt>
            <c:idx val="8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1-131D-4024-B8C9-A893E16BE484}"/>
              </c:ext>
            </c:extLst>
          </c:dPt>
          <c:dPt>
            <c:idx val="8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3-131D-4024-B8C9-A893E16BE484}"/>
              </c:ext>
            </c:extLst>
          </c:dPt>
          <c:dPt>
            <c:idx val="8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5-131D-4024-B8C9-A893E16BE484}"/>
              </c:ext>
            </c:extLst>
          </c:dPt>
          <c:dPt>
            <c:idx val="8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7-131D-4024-B8C9-A893E16BE484}"/>
              </c:ext>
            </c:extLst>
          </c:dPt>
          <c:dPt>
            <c:idx val="8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9-131D-4024-B8C9-A893E16BE484}"/>
              </c:ext>
            </c:extLst>
          </c:dPt>
          <c:dPt>
            <c:idx val="8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B-131D-4024-B8C9-A893E16BE484}"/>
              </c:ext>
            </c:extLst>
          </c:dPt>
          <c:dPt>
            <c:idx val="8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D-131D-4024-B8C9-A893E16BE484}"/>
              </c:ext>
            </c:extLst>
          </c:dPt>
          <c:dPt>
            <c:idx val="8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F-131D-4024-B8C9-A893E16BE484}"/>
              </c:ext>
            </c:extLst>
          </c:dPt>
          <c:dPt>
            <c:idx val="8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1-131D-4024-B8C9-A893E16BE484}"/>
              </c:ext>
            </c:extLst>
          </c:dPt>
          <c:dPt>
            <c:idx val="8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3-131D-4024-B8C9-A893E16BE484}"/>
              </c:ext>
            </c:extLst>
          </c:dPt>
          <c:dPt>
            <c:idx val="9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5-131D-4024-B8C9-A893E16BE484}"/>
              </c:ext>
            </c:extLst>
          </c:dPt>
          <c:dPt>
            <c:idx val="9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7-131D-4024-B8C9-A893E16BE484}"/>
              </c:ext>
            </c:extLst>
          </c:dPt>
          <c:dPt>
            <c:idx val="9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9-131D-4024-B8C9-A893E16BE484}"/>
              </c:ext>
            </c:extLst>
          </c:dPt>
          <c:dPt>
            <c:idx val="9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B-131D-4024-B8C9-A893E16BE484}"/>
              </c:ext>
            </c:extLst>
          </c:dPt>
          <c:dPt>
            <c:idx val="9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D-131D-4024-B8C9-A893E16BE484}"/>
              </c:ext>
            </c:extLst>
          </c:dPt>
          <c:dPt>
            <c:idx val="9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F-131D-4024-B8C9-A893E16BE484}"/>
              </c:ext>
            </c:extLst>
          </c:dPt>
          <c:dPt>
            <c:idx val="9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1-131D-4024-B8C9-A893E16BE484}"/>
              </c:ext>
            </c:extLst>
          </c:dPt>
          <c:dPt>
            <c:idx val="9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3-131D-4024-B8C9-A893E16BE484}"/>
              </c:ext>
            </c:extLst>
          </c:dPt>
          <c:dPt>
            <c:idx val="9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5-131D-4024-B8C9-A893E16BE484}"/>
              </c:ext>
            </c:extLst>
          </c:dPt>
          <c:dPt>
            <c:idx val="9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7-131D-4024-B8C9-A893E16BE484}"/>
              </c:ext>
            </c:extLst>
          </c:dPt>
          <c:dPt>
            <c:idx val="10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9-131D-4024-B8C9-A893E16BE484}"/>
              </c:ext>
            </c:extLst>
          </c:dPt>
          <c:dPt>
            <c:idx val="10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B-131D-4024-B8C9-A893E16BE484}"/>
              </c:ext>
            </c:extLst>
          </c:dPt>
          <c:dPt>
            <c:idx val="10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D-131D-4024-B8C9-A893E16BE484}"/>
              </c:ext>
            </c:extLst>
          </c:dPt>
          <c:dPt>
            <c:idx val="10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F-131D-4024-B8C9-A893E16BE484}"/>
              </c:ext>
            </c:extLst>
          </c:dPt>
          <c:dPt>
            <c:idx val="10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1-131D-4024-B8C9-A893E16BE484}"/>
              </c:ext>
            </c:extLst>
          </c:dPt>
          <c:dPt>
            <c:idx val="10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3-131D-4024-B8C9-A893E16BE484}"/>
              </c:ext>
            </c:extLst>
          </c:dPt>
          <c:dPt>
            <c:idx val="10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5-131D-4024-B8C9-A893E16BE484}"/>
              </c:ext>
            </c:extLst>
          </c:dPt>
          <c:dPt>
            <c:idx val="10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7-131D-4024-B8C9-A893E16BE484}"/>
              </c:ext>
            </c:extLst>
          </c:dPt>
          <c:dPt>
            <c:idx val="10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9-131D-4024-B8C9-A893E16BE484}"/>
              </c:ext>
            </c:extLst>
          </c:dPt>
          <c:dPt>
            <c:idx val="10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B-131D-4024-B8C9-A893E16BE484}"/>
              </c:ext>
            </c:extLst>
          </c:dPt>
          <c:cat>
            <c:strRef>
              <c:f>Sheet1!$A$2:$A$111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Sheet1!$B$2:$B$111</c:f>
              <c:numCache>
                <c:formatCode>General</c:formatCode>
                <c:ptCount val="1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DC-131D-4024-B8C9-A893E16BE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 w="222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2E-4284-9D64-A0F8D3C0D2C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2E-4284-9D64-A0F8D3C0D2C5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2E-4284-9D64-A0F8D3C0D2C5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2E-4284-9D64-A0F8D3C0D2C5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62E-4284-9D64-A0F8D3C0D2C5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62E-4284-9D64-A0F8D3C0D2C5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62E-4284-9D64-A0F8D3C0D2C5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62E-4284-9D64-A0F8D3C0D2C5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62E-4284-9D64-A0F8D3C0D2C5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62E-4284-9D64-A0F8D3C0D2C5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62E-4284-9D64-A0F8D3C0D2C5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62E-4284-9D64-A0F8D3C0D2C5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62E-4284-9D64-A0F8D3C0D2C5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62E-4284-9D64-A0F8D3C0D2C5}"/>
              </c:ext>
            </c:extLst>
          </c:dPt>
          <c:dPt>
            <c:idx val="1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862E-4284-9D64-A0F8D3C0D2C5}"/>
              </c:ext>
            </c:extLst>
          </c:dPt>
          <c:dPt>
            <c:idx val="1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862E-4284-9D64-A0F8D3C0D2C5}"/>
              </c:ext>
            </c:extLst>
          </c:dPt>
          <c:dPt>
            <c:idx val="1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862E-4284-9D64-A0F8D3C0D2C5}"/>
              </c:ext>
            </c:extLst>
          </c:dPt>
          <c:dPt>
            <c:idx val="1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862E-4284-9D64-A0F8D3C0D2C5}"/>
              </c:ext>
            </c:extLst>
          </c:dPt>
          <c:dPt>
            <c:idx val="1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862E-4284-9D64-A0F8D3C0D2C5}"/>
              </c:ext>
            </c:extLst>
          </c:dPt>
          <c:dPt>
            <c:idx val="1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862E-4284-9D64-A0F8D3C0D2C5}"/>
              </c:ext>
            </c:extLst>
          </c:dPt>
          <c:dPt>
            <c:idx val="2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862E-4284-9D64-A0F8D3C0D2C5}"/>
              </c:ext>
            </c:extLst>
          </c:dPt>
          <c:dPt>
            <c:idx val="2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862E-4284-9D64-A0F8D3C0D2C5}"/>
              </c:ext>
            </c:extLst>
          </c:dPt>
          <c:dPt>
            <c:idx val="2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862E-4284-9D64-A0F8D3C0D2C5}"/>
              </c:ext>
            </c:extLst>
          </c:dPt>
          <c:dPt>
            <c:idx val="2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862E-4284-9D64-A0F8D3C0D2C5}"/>
              </c:ext>
            </c:extLst>
          </c:dPt>
          <c:dPt>
            <c:idx val="2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862E-4284-9D64-A0F8D3C0D2C5}"/>
              </c:ext>
            </c:extLst>
          </c:dPt>
          <c:dPt>
            <c:idx val="2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862E-4284-9D64-A0F8D3C0D2C5}"/>
              </c:ext>
            </c:extLst>
          </c:dPt>
          <c:dPt>
            <c:idx val="2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862E-4284-9D64-A0F8D3C0D2C5}"/>
              </c:ext>
            </c:extLst>
          </c:dPt>
          <c:dPt>
            <c:idx val="2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862E-4284-9D64-A0F8D3C0D2C5}"/>
              </c:ext>
            </c:extLst>
          </c:dPt>
          <c:dPt>
            <c:idx val="2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862E-4284-9D64-A0F8D3C0D2C5}"/>
              </c:ext>
            </c:extLst>
          </c:dPt>
          <c:dPt>
            <c:idx val="2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862E-4284-9D64-A0F8D3C0D2C5}"/>
              </c:ext>
            </c:extLst>
          </c:dPt>
          <c:dPt>
            <c:idx val="3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862E-4284-9D64-A0F8D3C0D2C5}"/>
              </c:ext>
            </c:extLst>
          </c:dPt>
          <c:dPt>
            <c:idx val="3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862E-4284-9D64-A0F8D3C0D2C5}"/>
              </c:ext>
            </c:extLst>
          </c:dPt>
          <c:dPt>
            <c:idx val="3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862E-4284-9D64-A0F8D3C0D2C5}"/>
              </c:ext>
            </c:extLst>
          </c:dPt>
          <c:dPt>
            <c:idx val="3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862E-4284-9D64-A0F8D3C0D2C5}"/>
              </c:ext>
            </c:extLst>
          </c:dPt>
          <c:dPt>
            <c:idx val="3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862E-4284-9D64-A0F8D3C0D2C5}"/>
              </c:ext>
            </c:extLst>
          </c:dPt>
          <c:dPt>
            <c:idx val="3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862E-4284-9D64-A0F8D3C0D2C5}"/>
              </c:ext>
            </c:extLst>
          </c:dPt>
          <c:dPt>
            <c:idx val="3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862E-4284-9D64-A0F8D3C0D2C5}"/>
              </c:ext>
            </c:extLst>
          </c:dPt>
          <c:dPt>
            <c:idx val="3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862E-4284-9D64-A0F8D3C0D2C5}"/>
              </c:ext>
            </c:extLst>
          </c:dPt>
          <c:dPt>
            <c:idx val="3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862E-4284-9D64-A0F8D3C0D2C5}"/>
              </c:ext>
            </c:extLst>
          </c:dPt>
          <c:dPt>
            <c:idx val="3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862E-4284-9D64-A0F8D3C0D2C5}"/>
              </c:ext>
            </c:extLst>
          </c:dPt>
          <c:dPt>
            <c:idx val="4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862E-4284-9D64-A0F8D3C0D2C5}"/>
              </c:ext>
            </c:extLst>
          </c:dPt>
          <c:dPt>
            <c:idx val="4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862E-4284-9D64-A0F8D3C0D2C5}"/>
              </c:ext>
            </c:extLst>
          </c:dPt>
          <c:dPt>
            <c:idx val="4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862E-4284-9D64-A0F8D3C0D2C5}"/>
              </c:ext>
            </c:extLst>
          </c:dPt>
          <c:dPt>
            <c:idx val="4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862E-4284-9D64-A0F8D3C0D2C5}"/>
              </c:ext>
            </c:extLst>
          </c:dPt>
          <c:dPt>
            <c:idx val="4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862E-4284-9D64-A0F8D3C0D2C5}"/>
              </c:ext>
            </c:extLst>
          </c:dPt>
          <c:dPt>
            <c:idx val="4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862E-4284-9D64-A0F8D3C0D2C5}"/>
              </c:ext>
            </c:extLst>
          </c:dPt>
          <c:dPt>
            <c:idx val="4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862E-4284-9D64-A0F8D3C0D2C5}"/>
              </c:ext>
            </c:extLst>
          </c:dPt>
          <c:dPt>
            <c:idx val="4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862E-4284-9D64-A0F8D3C0D2C5}"/>
              </c:ext>
            </c:extLst>
          </c:dPt>
          <c:dPt>
            <c:idx val="4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862E-4284-9D64-A0F8D3C0D2C5}"/>
              </c:ext>
            </c:extLst>
          </c:dPt>
          <c:dPt>
            <c:idx val="4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862E-4284-9D64-A0F8D3C0D2C5}"/>
              </c:ext>
            </c:extLst>
          </c:dPt>
          <c:dPt>
            <c:idx val="5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862E-4284-9D64-A0F8D3C0D2C5}"/>
              </c:ext>
            </c:extLst>
          </c:dPt>
          <c:dPt>
            <c:idx val="5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862E-4284-9D64-A0F8D3C0D2C5}"/>
              </c:ext>
            </c:extLst>
          </c:dPt>
          <c:dPt>
            <c:idx val="5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862E-4284-9D64-A0F8D3C0D2C5}"/>
              </c:ext>
            </c:extLst>
          </c:dPt>
          <c:dPt>
            <c:idx val="5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862E-4284-9D64-A0F8D3C0D2C5}"/>
              </c:ext>
            </c:extLst>
          </c:dPt>
          <c:dPt>
            <c:idx val="5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862E-4284-9D64-A0F8D3C0D2C5}"/>
              </c:ext>
            </c:extLst>
          </c:dPt>
          <c:dPt>
            <c:idx val="5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862E-4284-9D64-A0F8D3C0D2C5}"/>
              </c:ext>
            </c:extLst>
          </c:dPt>
          <c:dPt>
            <c:idx val="5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862E-4284-9D64-A0F8D3C0D2C5}"/>
              </c:ext>
            </c:extLst>
          </c:dPt>
          <c:dPt>
            <c:idx val="5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862E-4284-9D64-A0F8D3C0D2C5}"/>
              </c:ext>
            </c:extLst>
          </c:dPt>
          <c:dPt>
            <c:idx val="5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862E-4284-9D64-A0F8D3C0D2C5}"/>
              </c:ext>
            </c:extLst>
          </c:dPt>
          <c:dPt>
            <c:idx val="5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862E-4284-9D64-A0F8D3C0D2C5}"/>
              </c:ext>
            </c:extLst>
          </c:dPt>
          <c:dPt>
            <c:idx val="6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862E-4284-9D64-A0F8D3C0D2C5}"/>
              </c:ext>
            </c:extLst>
          </c:dPt>
          <c:dPt>
            <c:idx val="6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B-862E-4284-9D64-A0F8D3C0D2C5}"/>
              </c:ext>
            </c:extLst>
          </c:dPt>
          <c:dPt>
            <c:idx val="6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D-862E-4284-9D64-A0F8D3C0D2C5}"/>
              </c:ext>
            </c:extLst>
          </c:dPt>
          <c:dPt>
            <c:idx val="6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F-862E-4284-9D64-A0F8D3C0D2C5}"/>
              </c:ext>
            </c:extLst>
          </c:dPt>
          <c:dPt>
            <c:idx val="6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1-862E-4284-9D64-A0F8D3C0D2C5}"/>
              </c:ext>
            </c:extLst>
          </c:dPt>
          <c:dPt>
            <c:idx val="6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3-862E-4284-9D64-A0F8D3C0D2C5}"/>
              </c:ext>
            </c:extLst>
          </c:dPt>
          <c:dPt>
            <c:idx val="6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5-862E-4284-9D64-A0F8D3C0D2C5}"/>
              </c:ext>
            </c:extLst>
          </c:dPt>
          <c:dPt>
            <c:idx val="6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7-862E-4284-9D64-A0F8D3C0D2C5}"/>
              </c:ext>
            </c:extLst>
          </c:dPt>
          <c:dPt>
            <c:idx val="6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9-862E-4284-9D64-A0F8D3C0D2C5}"/>
              </c:ext>
            </c:extLst>
          </c:dPt>
          <c:dPt>
            <c:idx val="6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B-862E-4284-9D64-A0F8D3C0D2C5}"/>
              </c:ext>
            </c:extLst>
          </c:dPt>
          <c:dPt>
            <c:idx val="7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D-862E-4284-9D64-A0F8D3C0D2C5}"/>
              </c:ext>
            </c:extLst>
          </c:dPt>
          <c:dPt>
            <c:idx val="7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F-862E-4284-9D64-A0F8D3C0D2C5}"/>
              </c:ext>
            </c:extLst>
          </c:dPt>
          <c:dPt>
            <c:idx val="7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1-862E-4284-9D64-A0F8D3C0D2C5}"/>
              </c:ext>
            </c:extLst>
          </c:dPt>
          <c:dPt>
            <c:idx val="7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3-862E-4284-9D64-A0F8D3C0D2C5}"/>
              </c:ext>
            </c:extLst>
          </c:dPt>
          <c:dPt>
            <c:idx val="7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5-862E-4284-9D64-A0F8D3C0D2C5}"/>
              </c:ext>
            </c:extLst>
          </c:dPt>
          <c:dPt>
            <c:idx val="7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7-862E-4284-9D64-A0F8D3C0D2C5}"/>
              </c:ext>
            </c:extLst>
          </c:dPt>
          <c:dPt>
            <c:idx val="7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9-862E-4284-9D64-A0F8D3C0D2C5}"/>
              </c:ext>
            </c:extLst>
          </c:dPt>
          <c:dPt>
            <c:idx val="7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B-862E-4284-9D64-A0F8D3C0D2C5}"/>
              </c:ext>
            </c:extLst>
          </c:dPt>
          <c:dPt>
            <c:idx val="7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D-862E-4284-9D64-A0F8D3C0D2C5}"/>
              </c:ext>
            </c:extLst>
          </c:dPt>
          <c:dPt>
            <c:idx val="7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F-862E-4284-9D64-A0F8D3C0D2C5}"/>
              </c:ext>
            </c:extLst>
          </c:dPt>
          <c:dPt>
            <c:idx val="8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1-862E-4284-9D64-A0F8D3C0D2C5}"/>
              </c:ext>
            </c:extLst>
          </c:dPt>
          <c:dPt>
            <c:idx val="8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3-862E-4284-9D64-A0F8D3C0D2C5}"/>
              </c:ext>
            </c:extLst>
          </c:dPt>
          <c:dPt>
            <c:idx val="8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5-862E-4284-9D64-A0F8D3C0D2C5}"/>
              </c:ext>
            </c:extLst>
          </c:dPt>
          <c:dPt>
            <c:idx val="8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7-862E-4284-9D64-A0F8D3C0D2C5}"/>
              </c:ext>
            </c:extLst>
          </c:dPt>
          <c:dPt>
            <c:idx val="8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9-862E-4284-9D64-A0F8D3C0D2C5}"/>
              </c:ext>
            </c:extLst>
          </c:dPt>
          <c:dPt>
            <c:idx val="8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B-862E-4284-9D64-A0F8D3C0D2C5}"/>
              </c:ext>
            </c:extLst>
          </c:dPt>
          <c:dPt>
            <c:idx val="8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D-862E-4284-9D64-A0F8D3C0D2C5}"/>
              </c:ext>
            </c:extLst>
          </c:dPt>
          <c:dPt>
            <c:idx val="8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F-862E-4284-9D64-A0F8D3C0D2C5}"/>
              </c:ext>
            </c:extLst>
          </c:dPt>
          <c:dPt>
            <c:idx val="8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1-862E-4284-9D64-A0F8D3C0D2C5}"/>
              </c:ext>
            </c:extLst>
          </c:dPt>
          <c:dPt>
            <c:idx val="8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3-862E-4284-9D64-A0F8D3C0D2C5}"/>
              </c:ext>
            </c:extLst>
          </c:dPt>
          <c:dPt>
            <c:idx val="9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5-862E-4284-9D64-A0F8D3C0D2C5}"/>
              </c:ext>
            </c:extLst>
          </c:dPt>
          <c:dPt>
            <c:idx val="9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7-862E-4284-9D64-A0F8D3C0D2C5}"/>
              </c:ext>
            </c:extLst>
          </c:dPt>
          <c:dPt>
            <c:idx val="9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9-862E-4284-9D64-A0F8D3C0D2C5}"/>
              </c:ext>
            </c:extLst>
          </c:dPt>
          <c:dPt>
            <c:idx val="9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B-862E-4284-9D64-A0F8D3C0D2C5}"/>
              </c:ext>
            </c:extLst>
          </c:dPt>
          <c:dPt>
            <c:idx val="9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D-862E-4284-9D64-A0F8D3C0D2C5}"/>
              </c:ext>
            </c:extLst>
          </c:dPt>
          <c:dPt>
            <c:idx val="9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F-862E-4284-9D64-A0F8D3C0D2C5}"/>
              </c:ext>
            </c:extLst>
          </c:dPt>
          <c:dPt>
            <c:idx val="9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1-862E-4284-9D64-A0F8D3C0D2C5}"/>
              </c:ext>
            </c:extLst>
          </c:dPt>
          <c:dPt>
            <c:idx val="9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3-862E-4284-9D64-A0F8D3C0D2C5}"/>
              </c:ext>
            </c:extLst>
          </c:dPt>
          <c:dPt>
            <c:idx val="9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5-862E-4284-9D64-A0F8D3C0D2C5}"/>
              </c:ext>
            </c:extLst>
          </c:dPt>
          <c:dPt>
            <c:idx val="9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7-862E-4284-9D64-A0F8D3C0D2C5}"/>
              </c:ext>
            </c:extLst>
          </c:dPt>
          <c:dPt>
            <c:idx val="10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9-862E-4284-9D64-A0F8D3C0D2C5}"/>
              </c:ext>
            </c:extLst>
          </c:dPt>
          <c:dPt>
            <c:idx val="10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B-862E-4284-9D64-A0F8D3C0D2C5}"/>
              </c:ext>
            </c:extLst>
          </c:dPt>
          <c:dPt>
            <c:idx val="10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D-862E-4284-9D64-A0F8D3C0D2C5}"/>
              </c:ext>
            </c:extLst>
          </c:dPt>
          <c:dPt>
            <c:idx val="10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F-862E-4284-9D64-A0F8D3C0D2C5}"/>
              </c:ext>
            </c:extLst>
          </c:dPt>
          <c:dPt>
            <c:idx val="10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1-862E-4284-9D64-A0F8D3C0D2C5}"/>
              </c:ext>
            </c:extLst>
          </c:dPt>
          <c:dPt>
            <c:idx val="10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3-862E-4284-9D64-A0F8D3C0D2C5}"/>
              </c:ext>
            </c:extLst>
          </c:dPt>
          <c:dPt>
            <c:idx val="10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5-862E-4284-9D64-A0F8D3C0D2C5}"/>
              </c:ext>
            </c:extLst>
          </c:dPt>
          <c:dPt>
            <c:idx val="10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7-862E-4284-9D64-A0F8D3C0D2C5}"/>
              </c:ext>
            </c:extLst>
          </c:dPt>
          <c:dPt>
            <c:idx val="10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9-862E-4284-9D64-A0F8D3C0D2C5}"/>
              </c:ext>
            </c:extLst>
          </c:dPt>
          <c:dPt>
            <c:idx val="10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B-862E-4284-9D64-A0F8D3C0D2C5}"/>
              </c:ext>
            </c:extLst>
          </c:dPt>
          <c:cat>
            <c:strRef>
              <c:f>Sheet1!$A$2:$A$111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Sheet1!$B$2:$B$111</c:f>
              <c:numCache>
                <c:formatCode>General</c:formatCode>
                <c:ptCount val="1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DC-862E-4284-9D64-A0F8D3C0D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 w="222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44-4D76-9B8B-E57DDB34DFE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44-4D76-9B8B-E57DDB34DFEE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44-4D76-9B8B-E57DDB34DFEE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44-4D76-9B8B-E57DDB34DFEE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44-4D76-9B8B-E57DDB34DFEE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44-4D76-9B8B-E57DDB34DFEE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144-4D76-9B8B-E57DDB34DFEE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144-4D76-9B8B-E57DDB34DFEE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144-4D76-9B8B-E57DDB34DFEE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144-4D76-9B8B-E57DDB34DFEE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144-4D76-9B8B-E57DDB34DFEE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144-4D76-9B8B-E57DDB34DFEE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144-4D76-9B8B-E57DDB34DFEE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144-4D76-9B8B-E57DDB34DFEE}"/>
              </c:ext>
            </c:extLst>
          </c:dPt>
          <c:dPt>
            <c:idx val="1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144-4D76-9B8B-E57DDB34DFEE}"/>
              </c:ext>
            </c:extLst>
          </c:dPt>
          <c:dPt>
            <c:idx val="1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144-4D76-9B8B-E57DDB34DFEE}"/>
              </c:ext>
            </c:extLst>
          </c:dPt>
          <c:dPt>
            <c:idx val="1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144-4D76-9B8B-E57DDB34DFEE}"/>
              </c:ext>
            </c:extLst>
          </c:dPt>
          <c:dPt>
            <c:idx val="1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D144-4D76-9B8B-E57DDB34DFEE}"/>
              </c:ext>
            </c:extLst>
          </c:dPt>
          <c:dPt>
            <c:idx val="1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D144-4D76-9B8B-E57DDB34DFEE}"/>
              </c:ext>
            </c:extLst>
          </c:dPt>
          <c:dPt>
            <c:idx val="1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D144-4D76-9B8B-E57DDB34DFEE}"/>
              </c:ext>
            </c:extLst>
          </c:dPt>
          <c:dPt>
            <c:idx val="2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D144-4D76-9B8B-E57DDB34DFEE}"/>
              </c:ext>
            </c:extLst>
          </c:dPt>
          <c:dPt>
            <c:idx val="2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D144-4D76-9B8B-E57DDB34DFEE}"/>
              </c:ext>
            </c:extLst>
          </c:dPt>
          <c:dPt>
            <c:idx val="2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D144-4D76-9B8B-E57DDB34DFEE}"/>
              </c:ext>
            </c:extLst>
          </c:dPt>
          <c:dPt>
            <c:idx val="2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D144-4D76-9B8B-E57DDB34DFEE}"/>
              </c:ext>
            </c:extLst>
          </c:dPt>
          <c:dPt>
            <c:idx val="2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D144-4D76-9B8B-E57DDB34DFEE}"/>
              </c:ext>
            </c:extLst>
          </c:dPt>
          <c:dPt>
            <c:idx val="2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D144-4D76-9B8B-E57DDB34DFEE}"/>
              </c:ext>
            </c:extLst>
          </c:dPt>
          <c:dPt>
            <c:idx val="2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D144-4D76-9B8B-E57DDB34DFEE}"/>
              </c:ext>
            </c:extLst>
          </c:dPt>
          <c:dPt>
            <c:idx val="2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D144-4D76-9B8B-E57DDB34DFEE}"/>
              </c:ext>
            </c:extLst>
          </c:dPt>
          <c:dPt>
            <c:idx val="2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D144-4D76-9B8B-E57DDB34DFEE}"/>
              </c:ext>
            </c:extLst>
          </c:dPt>
          <c:dPt>
            <c:idx val="2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D144-4D76-9B8B-E57DDB34DFEE}"/>
              </c:ext>
            </c:extLst>
          </c:dPt>
          <c:dPt>
            <c:idx val="3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D144-4D76-9B8B-E57DDB34DFEE}"/>
              </c:ext>
            </c:extLst>
          </c:dPt>
          <c:dPt>
            <c:idx val="3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D144-4D76-9B8B-E57DDB34DFEE}"/>
              </c:ext>
            </c:extLst>
          </c:dPt>
          <c:dPt>
            <c:idx val="3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D144-4D76-9B8B-E57DDB34DFEE}"/>
              </c:ext>
            </c:extLst>
          </c:dPt>
          <c:dPt>
            <c:idx val="3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D144-4D76-9B8B-E57DDB34DFEE}"/>
              </c:ext>
            </c:extLst>
          </c:dPt>
          <c:dPt>
            <c:idx val="3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D144-4D76-9B8B-E57DDB34DFEE}"/>
              </c:ext>
            </c:extLst>
          </c:dPt>
          <c:dPt>
            <c:idx val="3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D144-4D76-9B8B-E57DDB34DFEE}"/>
              </c:ext>
            </c:extLst>
          </c:dPt>
          <c:dPt>
            <c:idx val="3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D144-4D76-9B8B-E57DDB34DFEE}"/>
              </c:ext>
            </c:extLst>
          </c:dPt>
          <c:dPt>
            <c:idx val="3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D144-4D76-9B8B-E57DDB34DFEE}"/>
              </c:ext>
            </c:extLst>
          </c:dPt>
          <c:dPt>
            <c:idx val="3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D144-4D76-9B8B-E57DDB34DFEE}"/>
              </c:ext>
            </c:extLst>
          </c:dPt>
          <c:dPt>
            <c:idx val="3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D144-4D76-9B8B-E57DDB34DFEE}"/>
              </c:ext>
            </c:extLst>
          </c:dPt>
          <c:dPt>
            <c:idx val="4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D144-4D76-9B8B-E57DDB34DFEE}"/>
              </c:ext>
            </c:extLst>
          </c:dPt>
          <c:dPt>
            <c:idx val="4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D144-4D76-9B8B-E57DDB34DFEE}"/>
              </c:ext>
            </c:extLst>
          </c:dPt>
          <c:dPt>
            <c:idx val="4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D144-4D76-9B8B-E57DDB34DFEE}"/>
              </c:ext>
            </c:extLst>
          </c:dPt>
          <c:dPt>
            <c:idx val="4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D144-4D76-9B8B-E57DDB34DFEE}"/>
              </c:ext>
            </c:extLst>
          </c:dPt>
          <c:dPt>
            <c:idx val="4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D144-4D76-9B8B-E57DDB34DFEE}"/>
              </c:ext>
            </c:extLst>
          </c:dPt>
          <c:dPt>
            <c:idx val="4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D144-4D76-9B8B-E57DDB34DFEE}"/>
              </c:ext>
            </c:extLst>
          </c:dPt>
          <c:dPt>
            <c:idx val="4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D144-4D76-9B8B-E57DDB34DFEE}"/>
              </c:ext>
            </c:extLst>
          </c:dPt>
          <c:dPt>
            <c:idx val="4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D144-4D76-9B8B-E57DDB34DFEE}"/>
              </c:ext>
            </c:extLst>
          </c:dPt>
          <c:dPt>
            <c:idx val="4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D144-4D76-9B8B-E57DDB34DFEE}"/>
              </c:ext>
            </c:extLst>
          </c:dPt>
          <c:dPt>
            <c:idx val="4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D144-4D76-9B8B-E57DDB34DFEE}"/>
              </c:ext>
            </c:extLst>
          </c:dPt>
          <c:dPt>
            <c:idx val="5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D144-4D76-9B8B-E57DDB34DFEE}"/>
              </c:ext>
            </c:extLst>
          </c:dPt>
          <c:dPt>
            <c:idx val="5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D144-4D76-9B8B-E57DDB34DFEE}"/>
              </c:ext>
            </c:extLst>
          </c:dPt>
          <c:dPt>
            <c:idx val="5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D144-4D76-9B8B-E57DDB34DFEE}"/>
              </c:ext>
            </c:extLst>
          </c:dPt>
          <c:dPt>
            <c:idx val="5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D144-4D76-9B8B-E57DDB34DFEE}"/>
              </c:ext>
            </c:extLst>
          </c:dPt>
          <c:dPt>
            <c:idx val="5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D144-4D76-9B8B-E57DDB34DFEE}"/>
              </c:ext>
            </c:extLst>
          </c:dPt>
          <c:dPt>
            <c:idx val="5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D144-4D76-9B8B-E57DDB34DFEE}"/>
              </c:ext>
            </c:extLst>
          </c:dPt>
          <c:dPt>
            <c:idx val="5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D144-4D76-9B8B-E57DDB34DFEE}"/>
              </c:ext>
            </c:extLst>
          </c:dPt>
          <c:dPt>
            <c:idx val="5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D144-4D76-9B8B-E57DDB34DFEE}"/>
              </c:ext>
            </c:extLst>
          </c:dPt>
          <c:dPt>
            <c:idx val="5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D144-4D76-9B8B-E57DDB34DFEE}"/>
              </c:ext>
            </c:extLst>
          </c:dPt>
          <c:dPt>
            <c:idx val="5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D144-4D76-9B8B-E57DDB34DFEE}"/>
              </c:ext>
            </c:extLst>
          </c:dPt>
          <c:dPt>
            <c:idx val="6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D144-4D76-9B8B-E57DDB34DFEE}"/>
              </c:ext>
            </c:extLst>
          </c:dPt>
          <c:dPt>
            <c:idx val="6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B-D144-4D76-9B8B-E57DDB34DFEE}"/>
              </c:ext>
            </c:extLst>
          </c:dPt>
          <c:dPt>
            <c:idx val="6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D-D144-4D76-9B8B-E57DDB34DFEE}"/>
              </c:ext>
            </c:extLst>
          </c:dPt>
          <c:dPt>
            <c:idx val="6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F-D144-4D76-9B8B-E57DDB34DFEE}"/>
              </c:ext>
            </c:extLst>
          </c:dPt>
          <c:dPt>
            <c:idx val="6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1-D144-4D76-9B8B-E57DDB34DFEE}"/>
              </c:ext>
            </c:extLst>
          </c:dPt>
          <c:dPt>
            <c:idx val="6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3-D144-4D76-9B8B-E57DDB34DFEE}"/>
              </c:ext>
            </c:extLst>
          </c:dPt>
          <c:dPt>
            <c:idx val="6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5-D144-4D76-9B8B-E57DDB34DFEE}"/>
              </c:ext>
            </c:extLst>
          </c:dPt>
          <c:dPt>
            <c:idx val="6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7-D144-4D76-9B8B-E57DDB34DFEE}"/>
              </c:ext>
            </c:extLst>
          </c:dPt>
          <c:dPt>
            <c:idx val="6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9-D144-4D76-9B8B-E57DDB34DFEE}"/>
              </c:ext>
            </c:extLst>
          </c:dPt>
          <c:dPt>
            <c:idx val="6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B-D144-4D76-9B8B-E57DDB34DFEE}"/>
              </c:ext>
            </c:extLst>
          </c:dPt>
          <c:dPt>
            <c:idx val="7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D-D144-4D76-9B8B-E57DDB34DFEE}"/>
              </c:ext>
            </c:extLst>
          </c:dPt>
          <c:dPt>
            <c:idx val="7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F-D144-4D76-9B8B-E57DDB34DFEE}"/>
              </c:ext>
            </c:extLst>
          </c:dPt>
          <c:dPt>
            <c:idx val="7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1-D144-4D76-9B8B-E57DDB34DFEE}"/>
              </c:ext>
            </c:extLst>
          </c:dPt>
          <c:dPt>
            <c:idx val="7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3-D144-4D76-9B8B-E57DDB34DFEE}"/>
              </c:ext>
            </c:extLst>
          </c:dPt>
          <c:dPt>
            <c:idx val="7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5-D144-4D76-9B8B-E57DDB34DFEE}"/>
              </c:ext>
            </c:extLst>
          </c:dPt>
          <c:dPt>
            <c:idx val="7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7-D144-4D76-9B8B-E57DDB34DFEE}"/>
              </c:ext>
            </c:extLst>
          </c:dPt>
          <c:dPt>
            <c:idx val="7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9-D144-4D76-9B8B-E57DDB34DFEE}"/>
              </c:ext>
            </c:extLst>
          </c:dPt>
          <c:dPt>
            <c:idx val="7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B-D144-4D76-9B8B-E57DDB34DFEE}"/>
              </c:ext>
            </c:extLst>
          </c:dPt>
          <c:dPt>
            <c:idx val="7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D-D144-4D76-9B8B-E57DDB34DFEE}"/>
              </c:ext>
            </c:extLst>
          </c:dPt>
          <c:dPt>
            <c:idx val="7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F-D144-4D76-9B8B-E57DDB34DFEE}"/>
              </c:ext>
            </c:extLst>
          </c:dPt>
          <c:dPt>
            <c:idx val="8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1-D144-4D76-9B8B-E57DDB34DFEE}"/>
              </c:ext>
            </c:extLst>
          </c:dPt>
          <c:dPt>
            <c:idx val="8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3-D144-4D76-9B8B-E57DDB34DFEE}"/>
              </c:ext>
            </c:extLst>
          </c:dPt>
          <c:dPt>
            <c:idx val="8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5-D144-4D76-9B8B-E57DDB34DFEE}"/>
              </c:ext>
            </c:extLst>
          </c:dPt>
          <c:dPt>
            <c:idx val="8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7-D144-4D76-9B8B-E57DDB34DFEE}"/>
              </c:ext>
            </c:extLst>
          </c:dPt>
          <c:dPt>
            <c:idx val="8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9-D144-4D76-9B8B-E57DDB34DFEE}"/>
              </c:ext>
            </c:extLst>
          </c:dPt>
          <c:dPt>
            <c:idx val="8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B-D144-4D76-9B8B-E57DDB34DFEE}"/>
              </c:ext>
            </c:extLst>
          </c:dPt>
          <c:dPt>
            <c:idx val="8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D-D144-4D76-9B8B-E57DDB34DFEE}"/>
              </c:ext>
            </c:extLst>
          </c:dPt>
          <c:dPt>
            <c:idx val="8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F-D144-4D76-9B8B-E57DDB34DFEE}"/>
              </c:ext>
            </c:extLst>
          </c:dPt>
          <c:dPt>
            <c:idx val="8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1-D144-4D76-9B8B-E57DDB34DFEE}"/>
              </c:ext>
            </c:extLst>
          </c:dPt>
          <c:dPt>
            <c:idx val="8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3-D144-4D76-9B8B-E57DDB34DFEE}"/>
              </c:ext>
            </c:extLst>
          </c:dPt>
          <c:dPt>
            <c:idx val="9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5-D144-4D76-9B8B-E57DDB34DFEE}"/>
              </c:ext>
            </c:extLst>
          </c:dPt>
          <c:dPt>
            <c:idx val="9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7-D144-4D76-9B8B-E57DDB34DFEE}"/>
              </c:ext>
            </c:extLst>
          </c:dPt>
          <c:dPt>
            <c:idx val="9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9-D144-4D76-9B8B-E57DDB34DFEE}"/>
              </c:ext>
            </c:extLst>
          </c:dPt>
          <c:dPt>
            <c:idx val="9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B-D144-4D76-9B8B-E57DDB34DFEE}"/>
              </c:ext>
            </c:extLst>
          </c:dPt>
          <c:dPt>
            <c:idx val="9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D-D144-4D76-9B8B-E57DDB34DFEE}"/>
              </c:ext>
            </c:extLst>
          </c:dPt>
          <c:dPt>
            <c:idx val="9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F-D144-4D76-9B8B-E57DDB34DFEE}"/>
              </c:ext>
            </c:extLst>
          </c:dPt>
          <c:dPt>
            <c:idx val="9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1-D144-4D76-9B8B-E57DDB34DFEE}"/>
              </c:ext>
            </c:extLst>
          </c:dPt>
          <c:dPt>
            <c:idx val="9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3-D144-4D76-9B8B-E57DDB34DFEE}"/>
              </c:ext>
            </c:extLst>
          </c:dPt>
          <c:dPt>
            <c:idx val="9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5-D144-4D76-9B8B-E57DDB34DFEE}"/>
              </c:ext>
            </c:extLst>
          </c:dPt>
          <c:dPt>
            <c:idx val="9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7-D144-4D76-9B8B-E57DDB34DFEE}"/>
              </c:ext>
            </c:extLst>
          </c:dPt>
          <c:dPt>
            <c:idx val="10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9-D144-4D76-9B8B-E57DDB34DFEE}"/>
              </c:ext>
            </c:extLst>
          </c:dPt>
          <c:dPt>
            <c:idx val="10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B-D144-4D76-9B8B-E57DDB34DFEE}"/>
              </c:ext>
            </c:extLst>
          </c:dPt>
          <c:dPt>
            <c:idx val="10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D-D144-4D76-9B8B-E57DDB34DFEE}"/>
              </c:ext>
            </c:extLst>
          </c:dPt>
          <c:dPt>
            <c:idx val="10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F-D144-4D76-9B8B-E57DDB34DFEE}"/>
              </c:ext>
            </c:extLst>
          </c:dPt>
          <c:dPt>
            <c:idx val="10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1-D144-4D76-9B8B-E57DDB34DFEE}"/>
              </c:ext>
            </c:extLst>
          </c:dPt>
          <c:dPt>
            <c:idx val="10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3-D144-4D76-9B8B-E57DDB34DFEE}"/>
              </c:ext>
            </c:extLst>
          </c:dPt>
          <c:dPt>
            <c:idx val="10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5-D144-4D76-9B8B-E57DDB34DFEE}"/>
              </c:ext>
            </c:extLst>
          </c:dPt>
          <c:dPt>
            <c:idx val="10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7-D144-4D76-9B8B-E57DDB34DFEE}"/>
              </c:ext>
            </c:extLst>
          </c:dPt>
          <c:dPt>
            <c:idx val="10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9-D144-4D76-9B8B-E57DDB34DFEE}"/>
              </c:ext>
            </c:extLst>
          </c:dPt>
          <c:dPt>
            <c:idx val="10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B-D144-4D76-9B8B-E57DDB34DFEE}"/>
              </c:ext>
            </c:extLst>
          </c:dPt>
          <c:cat>
            <c:strRef>
              <c:f>Sheet1!$A$2:$A$111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Sheet1!$B$2:$B$111</c:f>
              <c:numCache>
                <c:formatCode>General</c:formatCode>
                <c:ptCount val="1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DC-D144-4D76-9B8B-E57DDB34D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 w="222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8A-42EC-A1E7-2F321520DA3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8A-42EC-A1E7-2F321520DA3D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8A-42EC-A1E7-2F321520DA3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8A-42EC-A1E7-2F321520DA3D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8A-42EC-A1E7-2F321520DA3D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8A-42EC-A1E7-2F321520DA3D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8A-42EC-A1E7-2F321520DA3D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8A-42EC-A1E7-2F321520DA3D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48A-42EC-A1E7-2F321520DA3D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48A-42EC-A1E7-2F321520DA3D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48A-42EC-A1E7-2F321520DA3D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48A-42EC-A1E7-2F321520DA3D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48A-42EC-A1E7-2F321520DA3D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48A-42EC-A1E7-2F321520DA3D}"/>
              </c:ext>
            </c:extLst>
          </c:dPt>
          <c:dPt>
            <c:idx val="1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48A-42EC-A1E7-2F321520DA3D}"/>
              </c:ext>
            </c:extLst>
          </c:dPt>
          <c:dPt>
            <c:idx val="1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48A-42EC-A1E7-2F321520DA3D}"/>
              </c:ext>
            </c:extLst>
          </c:dPt>
          <c:dPt>
            <c:idx val="1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E48A-42EC-A1E7-2F321520DA3D}"/>
              </c:ext>
            </c:extLst>
          </c:dPt>
          <c:dPt>
            <c:idx val="1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E48A-42EC-A1E7-2F321520DA3D}"/>
              </c:ext>
            </c:extLst>
          </c:dPt>
          <c:dPt>
            <c:idx val="1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E48A-42EC-A1E7-2F321520DA3D}"/>
              </c:ext>
            </c:extLst>
          </c:dPt>
          <c:dPt>
            <c:idx val="1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E48A-42EC-A1E7-2F321520DA3D}"/>
              </c:ext>
            </c:extLst>
          </c:dPt>
          <c:dPt>
            <c:idx val="2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E48A-42EC-A1E7-2F321520DA3D}"/>
              </c:ext>
            </c:extLst>
          </c:dPt>
          <c:dPt>
            <c:idx val="2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E48A-42EC-A1E7-2F321520DA3D}"/>
              </c:ext>
            </c:extLst>
          </c:dPt>
          <c:dPt>
            <c:idx val="2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E48A-42EC-A1E7-2F321520DA3D}"/>
              </c:ext>
            </c:extLst>
          </c:dPt>
          <c:dPt>
            <c:idx val="2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E48A-42EC-A1E7-2F321520DA3D}"/>
              </c:ext>
            </c:extLst>
          </c:dPt>
          <c:dPt>
            <c:idx val="2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E48A-42EC-A1E7-2F321520DA3D}"/>
              </c:ext>
            </c:extLst>
          </c:dPt>
          <c:dPt>
            <c:idx val="2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E48A-42EC-A1E7-2F321520DA3D}"/>
              </c:ext>
            </c:extLst>
          </c:dPt>
          <c:dPt>
            <c:idx val="2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E48A-42EC-A1E7-2F321520DA3D}"/>
              </c:ext>
            </c:extLst>
          </c:dPt>
          <c:dPt>
            <c:idx val="2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E48A-42EC-A1E7-2F321520DA3D}"/>
              </c:ext>
            </c:extLst>
          </c:dPt>
          <c:dPt>
            <c:idx val="2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E48A-42EC-A1E7-2F321520DA3D}"/>
              </c:ext>
            </c:extLst>
          </c:dPt>
          <c:dPt>
            <c:idx val="2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E48A-42EC-A1E7-2F321520DA3D}"/>
              </c:ext>
            </c:extLst>
          </c:dPt>
          <c:dPt>
            <c:idx val="3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E48A-42EC-A1E7-2F321520DA3D}"/>
              </c:ext>
            </c:extLst>
          </c:dPt>
          <c:dPt>
            <c:idx val="3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E48A-42EC-A1E7-2F321520DA3D}"/>
              </c:ext>
            </c:extLst>
          </c:dPt>
          <c:dPt>
            <c:idx val="3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E48A-42EC-A1E7-2F321520DA3D}"/>
              </c:ext>
            </c:extLst>
          </c:dPt>
          <c:dPt>
            <c:idx val="3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E48A-42EC-A1E7-2F321520DA3D}"/>
              </c:ext>
            </c:extLst>
          </c:dPt>
          <c:dPt>
            <c:idx val="3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E48A-42EC-A1E7-2F321520DA3D}"/>
              </c:ext>
            </c:extLst>
          </c:dPt>
          <c:dPt>
            <c:idx val="3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E48A-42EC-A1E7-2F321520DA3D}"/>
              </c:ext>
            </c:extLst>
          </c:dPt>
          <c:dPt>
            <c:idx val="3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E48A-42EC-A1E7-2F321520DA3D}"/>
              </c:ext>
            </c:extLst>
          </c:dPt>
          <c:dPt>
            <c:idx val="3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E48A-42EC-A1E7-2F321520DA3D}"/>
              </c:ext>
            </c:extLst>
          </c:dPt>
          <c:dPt>
            <c:idx val="3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E48A-42EC-A1E7-2F321520DA3D}"/>
              </c:ext>
            </c:extLst>
          </c:dPt>
          <c:dPt>
            <c:idx val="3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E48A-42EC-A1E7-2F321520DA3D}"/>
              </c:ext>
            </c:extLst>
          </c:dPt>
          <c:dPt>
            <c:idx val="4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E48A-42EC-A1E7-2F321520DA3D}"/>
              </c:ext>
            </c:extLst>
          </c:dPt>
          <c:dPt>
            <c:idx val="4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E48A-42EC-A1E7-2F321520DA3D}"/>
              </c:ext>
            </c:extLst>
          </c:dPt>
          <c:dPt>
            <c:idx val="4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E48A-42EC-A1E7-2F321520DA3D}"/>
              </c:ext>
            </c:extLst>
          </c:dPt>
          <c:dPt>
            <c:idx val="4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E48A-42EC-A1E7-2F321520DA3D}"/>
              </c:ext>
            </c:extLst>
          </c:dPt>
          <c:dPt>
            <c:idx val="4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E48A-42EC-A1E7-2F321520DA3D}"/>
              </c:ext>
            </c:extLst>
          </c:dPt>
          <c:dPt>
            <c:idx val="4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E48A-42EC-A1E7-2F321520DA3D}"/>
              </c:ext>
            </c:extLst>
          </c:dPt>
          <c:dPt>
            <c:idx val="4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E48A-42EC-A1E7-2F321520DA3D}"/>
              </c:ext>
            </c:extLst>
          </c:dPt>
          <c:dPt>
            <c:idx val="4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E48A-42EC-A1E7-2F321520DA3D}"/>
              </c:ext>
            </c:extLst>
          </c:dPt>
          <c:dPt>
            <c:idx val="4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E48A-42EC-A1E7-2F321520DA3D}"/>
              </c:ext>
            </c:extLst>
          </c:dPt>
          <c:dPt>
            <c:idx val="4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E48A-42EC-A1E7-2F321520DA3D}"/>
              </c:ext>
            </c:extLst>
          </c:dPt>
          <c:dPt>
            <c:idx val="5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E48A-42EC-A1E7-2F321520DA3D}"/>
              </c:ext>
            </c:extLst>
          </c:dPt>
          <c:dPt>
            <c:idx val="5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E48A-42EC-A1E7-2F321520DA3D}"/>
              </c:ext>
            </c:extLst>
          </c:dPt>
          <c:dPt>
            <c:idx val="5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E48A-42EC-A1E7-2F321520DA3D}"/>
              </c:ext>
            </c:extLst>
          </c:dPt>
          <c:dPt>
            <c:idx val="5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E48A-42EC-A1E7-2F321520DA3D}"/>
              </c:ext>
            </c:extLst>
          </c:dPt>
          <c:dPt>
            <c:idx val="5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E48A-42EC-A1E7-2F321520DA3D}"/>
              </c:ext>
            </c:extLst>
          </c:dPt>
          <c:dPt>
            <c:idx val="5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E48A-42EC-A1E7-2F321520DA3D}"/>
              </c:ext>
            </c:extLst>
          </c:dPt>
          <c:dPt>
            <c:idx val="5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E48A-42EC-A1E7-2F321520DA3D}"/>
              </c:ext>
            </c:extLst>
          </c:dPt>
          <c:dPt>
            <c:idx val="5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E48A-42EC-A1E7-2F321520DA3D}"/>
              </c:ext>
            </c:extLst>
          </c:dPt>
          <c:dPt>
            <c:idx val="5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E48A-42EC-A1E7-2F321520DA3D}"/>
              </c:ext>
            </c:extLst>
          </c:dPt>
          <c:dPt>
            <c:idx val="5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E48A-42EC-A1E7-2F321520DA3D}"/>
              </c:ext>
            </c:extLst>
          </c:dPt>
          <c:dPt>
            <c:idx val="6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E48A-42EC-A1E7-2F321520DA3D}"/>
              </c:ext>
            </c:extLst>
          </c:dPt>
          <c:dPt>
            <c:idx val="6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B-E48A-42EC-A1E7-2F321520DA3D}"/>
              </c:ext>
            </c:extLst>
          </c:dPt>
          <c:dPt>
            <c:idx val="6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D-E48A-42EC-A1E7-2F321520DA3D}"/>
              </c:ext>
            </c:extLst>
          </c:dPt>
          <c:dPt>
            <c:idx val="6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F-E48A-42EC-A1E7-2F321520DA3D}"/>
              </c:ext>
            </c:extLst>
          </c:dPt>
          <c:dPt>
            <c:idx val="6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1-E48A-42EC-A1E7-2F321520DA3D}"/>
              </c:ext>
            </c:extLst>
          </c:dPt>
          <c:dPt>
            <c:idx val="6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3-E48A-42EC-A1E7-2F321520DA3D}"/>
              </c:ext>
            </c:extLst>
          </c:dPt>
          <c:dPt>
            <c:idx val="6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5-E48A-42EC-A1E7-2F321520DA3D}"/>
              </c:ext>
            </c:extLst>
          </c:dPt>
          <c:dPt>
            <c:idx val="6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7-E48A-42EC-A1E7-2F321520DA3D}"/>
              </c:ext>
            </c:extLst>
          </c:dPt>
          <c:dPt>
            <c:idx val="6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9-E48A-42EC-A1E7-2F321520DA3D}"/>
              </c:ext>
            </c:extLst>
          </c:dPt>
          <c:dPt>
            <c:idx val="6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B-E48A-42EC-A1E7-2F321520DA3D}"/>
              </c:ext>
            </c:extLst>
          </c:dPt>
          <c:dPt>
            <c:idx val="7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D-E48A-42EC-A1E7-2F321520DA3D}"/>
              </c:ext>
            </c:extLst>
          </c:dPt>
          <c:dPt>
            <c:idx val="7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F-E48A-42EC-A1E7-2F321520DA3D}"/>
              </c:ext>
            </c:extLst>
          </c:dPt>
          <c:dPt>
            <c:idx val="7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1-E48A-42EC-A1E7-2F321520DA3D}"/>
              </c:ext>
            </c:extLst>
          </c:dPt>
          <c:dPt>
            <c:idx val="7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3-E48A-42EC-A1E7-2F321520DA3D}"/>
              </c:ext>
            </c:extLst>
          </c:dPt>
          <c:dPt>
            <c:idx val="7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5-E48A-42EC-A1E7-2F321520DA3D}"/>
              </c:ext>
            </c:extLst>
          </c:dPt>
          <c:dPt>
            <c:idx val="7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7-E48A-42EC-A1E7-2F321520DA3D}"/>
              </c:ext>
            </c:extLst>
          </c:dPt>
          <c:dPt>
            <c:idx val="7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9-E48A-42EC-A1E7-2F321520DA3D}"/>
              </c:ext>
            </c:extLst>
          </c:dPt>
          <c:dPt>
            <c:idx val="7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B-E48A-42EC-A1E7-2F321520DA3D}"/>
              </c:ext>
            </c:extLst>
          </c:dPt>
          <c:dPt>
            <c:idx val="7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D-E48A-42EC-A1E7-2F321520DA3D}"/>
              </c:ext>
            </c:extLst>
          </c:dPt>
          <c:dPt>
            <c:idx val="7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F-E48A-42EC-A1E7-2F321520DA3D}"/>
              </c:ext>
            </c:extLst>
          </c:dPt>
          <c:dPt>
            <c:idx val="8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1-E48A-42EC-A1E7-2F321520DA3D}"/>
              </c:ext>
            </c:extLst>
          </c:dPt>
          <c:dPt>
            <c:idx val="8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3-E48A-42EC-A1E7-2F321520DA3D}"/>
              </c:ext>
            </c:extLst>
          </c:dPt>
          <c:dPt>
            <c:idx val="8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5-E48A-42EC-A1E7-2F321520DA3D}"/>
              </c:ext>
            </c:extLst>
          </c:dPt>
          <c:dPt>
            <c:idx val="8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7-E48A-42EC-A1E7-2F321520DA3D}"/>
              </c:ext>
            </c:extLst>
          </c:dPt>
          <c:dPt>
            <c:idx val="8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9-E48A-42EC-A1E7-2F321520DA3D}"/>
              </c:ext>
            </c:extLst>
          </c:dPt>
          <c:dPt>
            <c:idx val="8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B-E48A-42EC-A1E7-2F321520DA3D}"/>
              </c:ext>
            </c:extLst>
          </c:dPt>
          <c:dPt>
            <c:idx val="8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D-E48A-42EC-A1E7-2F321520DA3D}"/>
              </c:ext>
            </c:extLst>
          </c:dPt>
          <c:dPt>
            <c:idx val="8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F-E48A-42EC-A1E7-2F321520DA3D}"/>
              </c:ext>
            </c:extLst>
          </c:dPt>
          <c:dPt>
            <c:idx val="8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1-E48A-42EC-A1E7-2F321520DA3D}"/>
              </c:ext>
            </c:extLst>
          </c:dPt>
          <c:dPt>
            <c:idx val="8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3-E48A-42EC-A1E7-2F321520DA3D}"/>
              </c:ext>
            </c:extLst>
          </c:dPt>
          <c:dPt>
            <c:idx val="9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5-E48A-42EC-A1E7-2F321520DA3D}"/>
              </c:ext>
            </c:extLst>
          </c:dPt>
          <c:dPt>
            <c:idx val="9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7-E48A-42EC-A1E7-2F321520DA3D}"/>
              </c:ext>
            </c:extLst>
          </c:dPt>
          <c:dPt>
            <c:idx val="9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9-E48A-42EC-A1E7-2F321520DA3D}"/>
              </c:ext>
            </c:extLst>
          </c:dPt>
          <c:dPt>
            <c:idx val="9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B-E48A-42EC-A1E7-2F321520DA3D}"/>
              </c:ext>
            </c:extLst>
          </c:dPt>
          <c:dPt>
            <c:idx val="9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D-E48A-42EC-A1E7-2F321520DA3D}"/>
              </c:ext>
            </c:extLst>
          </c:dPt>
          <c:dPt>
            <c:idx val="9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F-E48A-42EC-A1E7-2F321520DA3D}"/>
              </c:ext>
            </c:extLst>
          </c:dPt>
          <c:dPt>
            <c:idx val="9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1-E48A-42EC-A1E7-2F321520DA3D}"/>
              </c:ext>
            </c:extLst>
          </c:dPt>
          <c:dPt>
            <c:idx val="9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3-E48A-42EC-A1E7-2F321520DA3D}"/>
              </c:ext>
            </c:extLst>
          </c:dPt>
          <c:dPt>
            <c:idx val="9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5-E48A-42EC-A1E7-2F321520DA3D}"/>
              </c:ext>
            </c:extLst>
          </c:dPt>
          <c:dPt>
            <c:idx val="9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7-E48A-42EC-A1E7-2F321520DA3D}"/>
              </c:ext>
            </c:extLst>
          </c:dPt>
          <c:dPt>
            <c:idx val="10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9-E48A-42EC-A1E7-2F321520DA3D}"/>
              </c:ext>
            </c:extLst>
          </c:dPt>
          <c:dPt>
            <c:idx val="10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B-E48A-42EC-A1E7-2F321520DA3D}"/>
              </c:ext>
            </c:extLst>
          </c:dPt>
          <c:dPt>
            <c:idx val="10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D-E48A-42EC-A1E7-2F321520DA3D}"/>
              </c:ext>
            </c:extLst>
          </c:dPt>
          <c:dPt>
            <c:idx val="10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F-E48A-42EC-A1E7-2F321520DA3D}"/>
              </c:ext>
            </c:extLst>
          </c:dPt>
          <c:dPt>
            <c:idx val="10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1-E48A-42EC-A1E7-2F321520DA3D}"/>
              </c:ext>
            </c:extLst>
          </c:dPt>
          <c:dPt>
            <c:idx val="10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3-E48A-42EC-A1E7-2F321520DA3D}"/>
              </c:ext>
            </c:extLst>
          </c:dPt>
          <c:dPt>
            <c:idx val="10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5-E48A-42EC-A1E7-2F321520DA3D}"/>
              </c:ext>
            </c:extLst>
          </c:dPt>
          <c:dPt>
            <c:idx val="10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7-E48A-42EC-A1E7-2F321520DA3D}"/>
              </c:ext>
            </c:extLst>
          </c:dPt>
          <c:dPt>
            <c:idx val="10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9-E48A-42EC-A1E7-2F321520DA3D}"/>
              </c:ext>
            </c:extLst>
          </c:dPt>
          <c:dPt>
            <c:idx val="10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B-E48A-42EC-A1E7-2F321520DA3D}"/>
              </c:ext>
            </c:extLst>
          </c:dPt>
          <c:cat>
            <c:strRef>
              <c:f>Sheet1!$A$2:$A$111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Sheet1!$B$2:$B$111</c:f>
              <c:numCache>
                <c:formatCode>General</c:formatCode>
                <c:ptCount val="1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DC-E48A-42EC-A1E7-2F321520D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 w="222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46-4D15-9FA4-346E1E6C899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46-4D15-9FA4-346E1E6C899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46-4D15-9FA4-346E1E6C899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46-4D15-9FA4-346E1E6C899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46-4D15-9FA4-346E1E6C899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E46-4D15-9FA4-346E1E6C8991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E46-4D15-9FA4-346E1E6C8991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E46-4D15-9FA4-346E1E6C8991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E46-4D15-9FA4-346E1E6C8991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E46-4D15-9FA4-346E1E6C8991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E46-4D15-9FA4-346E1E6C8991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E46-4D15-9FA4-346E1E6C8991}"/>
              </c:ext>
            </c:extLst>
          </c:dPt>
          <c:dPt>
            <c:idx val="1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E46-4D15-9FA4-346E1E6C8991}"/>
              </c:ext>
            </c:extLst>
          </c:dPt>
          <c:dPt>
            <c:idx val="1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E46-4D15-9FA4-346E1E6C8991}"/>
              </c:ext>
            </c:extLst>
          </c:dPt>
          <c:dPt>
            <c:idx val="1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8E46-4D15-9FA4-346E1E6C8991}"/>
              </c:ext>
            </c:extLst>
          </c:dPt>
          <c:dPt>
            <c:idx val="1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8E46-4D15-9FA4-346E1E6C8991}"/>
              </c:ext>
            </c:extLst>
          </c:dPt>
          <c:dPt>
            <c:idx val="1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8E46-4D15-9FA4-346E1E6C8991}"/>
              </c:ext>
            </c:extLst>
          </c:dPt>
          <c:dPt>
            <c:idx val="1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8E46-4D15-9FA4-346E1E6C8991}"/>
              </c:ext>
            </c:extLst>
          </c:dPt>
          <c:dPt>
            <c:idx val="1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8E46-4D15-9FA4-346E1E6C8991}"/>
              </c:ext>
            </c:extLst>
          </c:dPt>
          <c:dPt>
            <c:idx val="1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8E46-4D15-9FA4-346E1E6C8991}"/>
              </c:ext>
            </c:extLst>
          </c:dPt>
          <c:dPt>
            <c:idx val="2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8E46-4D15-9FA4-346E1E6C8991}"/>
              </c:ext>
            </c:extLst>
          </c:dPt>
          <c:dPt>
            <c:idx val="2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8E46-4D15-9FA4-346E1E6C8991}"/>
              </c:ext>
            </c:extLst>
          </c:dPt>
          <c:dPt>
            <c:idx val="2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8E46-4D15-9FA4-346E1E6C8991}"/>
              </c:ext>
            </c:extLst>
          </c:dPt>
          <c:dPt>
            <c:idx val="2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8E46-4D15-9FA4-346E1E6C8991}"/>
              </c:ext>
            </c:extLst>
          </c:dPt>
          <c:dPt>
            <c:idx val="2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8E46-4D15-9FA4-346E1E6C8991}"/>
              </c:ext>
            </c:extLst>
          </c:dPt>
          <c:dPt>
            <c:idx val="2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8E46-4D15-9FA4-346E1E6C8991}"/>
              </c:ext>
            </c:extLst>
          </c:dPt>
          <c:dPt>
            <c:idx val="2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8E46-4D15-9FA4-346E1E6C8991}"/>
              </c:ext>
            </c:extLst>
          </c:dPt>
          <c:dPt>
            <c:idx val="2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8E46-4D15-9FA4-346E1E6C8991}"/>
              </c:ext>
            </c:extLst>
          </c:dPt>
          <c:dPt>
            <c:idx val="2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8E46-4D15-9FA4-346E1E6C8991}"/>
              </c:ext>
            </c:extLst>
          </c:dPt>
          <c:dPt>
            <c:idx val="2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8E46-4D15-9FA4-346E1E6C8991}"/>
              </c:ext>
            </c:extLst>
          </c:dPt>
          <c:dPt>
            <c:idx val="3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8E46-4D15-9FA4-346E1E6C8991}"/>
              </c:ext>
            </c:extLst>
          </c:dPt>
          <c:dPt>
            <c:idx val="3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8E46-4D15-9FA4-346E1E6C8991}"/>
              </c:ext>
            </c:extLst>
          </c:dPt>
          <c:dPt>
            <c:idx val="3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8E46-4D15-9FA4-346E1E6C8991}"/>
              </c:ext>
            </c:extLst>
          </c:dPt>
          <c:dPt>
            <c:idx val="3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8E46-4D15-9FA4-346E1E6C8991}"/>
              </c:ext>
            </c:extLst>
          </c:dPt>
          <c:dPt>
            <c:idx val="3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8E46-4D15-9FA4-346E1E6C8991}"/>
              </c:ext>
            </c:extLst>
          </c:dPt>
          <c:dPt>
            <c:idx val="3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8E46-4D15-9FA4-346E1E6C8991}"/>
              </c:ext>
            </c:extLst>
          </c:dPt>
          <c:dPt>
            <c:idx val="3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8E46-4D15-9FA4-346E1E6C8991}"/>
              </c:ext>
            </c:extLst>
          </c:dPt>
          <c:dPt>
            <c:idx val="3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8E46-4D15-9FA4-346E1E6C8991}"/>
              </c:ext>
            </c:extLst>
          </c:dPt>
          <c:dPt>
            <c:idx val="3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8E46-4D15-9FA4-346E1E6C8991}"/>
              </c:ext>
            </c:extLst>
          </c:dPt>
          <c:dPt>
            <c:idx val="3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8E46-4D15-9FA4-346E1E6C8991}"/>
              </c:ext>
            </c:extLst>
          </c:dPt>
          <c:dPt>
            <c:idx val="4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8E46-4D15-9FA4-346E1E6C8991}"/>
              </c:ext>
            </c:extLst>
          </c:dPt>
          <c:dPt>
            <c:idx val="4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8E46-4D15-9FA4-346E1E6C8991}"/>
              </c:ext>
            </c:extLst>
          </c:dPt>
          <c:dPt>
            <c:idx val="4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8E46-4D15-9FA4-346E1E6C8991}"/>
              </c:ext>
            </c:extLst>
          </c:dPt>
          <c:dPt>
            <c:idx val="4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8E46-4D15-9FA4-346E1E6C8991}"/>
              </c:ext>
            </c:extLst>
          </c:dPt>
          <c:dPt>
            <c:idx val="4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8E46-4D15-9FA4-346E1E6C8991}"/>
              </c:ext>
            </c:extLst>
          </c:dPt>
          <c:dPt>
            <c:idx val="4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8E46-4D15-9FA4-346E1E6C8991}"/>
              </c:ext>
            </c:extLst>
          </c:dPt>
          <c:dPt>
            <c:idx val="4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8E46-4D15-9FA4-346E1E6C8991}"/>
              </c:ext>
            </c:extLst>
          </c:dPt>
          <c:dPt>
            <c:idx val="4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8E46-4D15-9FA4-346E1E6C8991}"/>
              </c:ext>
            </c:extLst>
          </c:dPt>
          <c:dPt>
            <c:idx val="4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8E46-4D15-9FA4-346E1E6C8991}"/>
              </c:ext>
            </c:extLst>
          </c:dPt>
          <c:dPt>
            <c:idx val="4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8E46-4D15-9FA4-346E1E6C8991}"/>
              </c:ext>
            </c:extLst>
          </c:dPt>
          <c:dPt>
            <c:idx val="5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8E46-4D15-9FA4-346E1E6C8991}"/>
              </c:ext>
            </c:extLst>
          </c:dPt>
          <c:dPt>
            <c:idx val="5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8E46-4D15-9FA4-346E1E6C8991}"/>
              </c:ext>
            </c:extLst>
          </c:dPt>
          <c:dPt>
            <c:idx val="5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8E46-4D15-9FA4-346E1E6C8991}"/>
              </c:ext>
            </c:extLst>
          </c:dPt>
          <c:dPt>
            <c:idx val="5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8E46-4D15-9FA4-346E1E6C8991}"/>
              </c:ext>
            </c:extLst>
          </c:dPt>
          <c:dPt>
            <c:idx val="5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8E46-4D15-9FA4-346E1E6C8991}"/>
              </c:ext>
            </c:extLst>
          </c:dPt>
          <c:dPt>
            <c:idx val="5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8E46-4D15-9FA4-346E1E6C8991}"/>
              </c:ext>
            </c:extLst>
          </c:dPt>
          <c:dPt>
            <c:idx val="5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8E46-4D15-9FA4-346E1E6C8991}"/>
              </c:ext>
            </c:extLst>
          </c:dPt>
          <c:dPt>
            <c:idx val="5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8E46-4D15-9FA4-346E1E6C8991}"/>
              </c:ext>
            </c:extLst>
          </c:dPt>
          <c:dPt>
            <c:idx val="5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8E46-4D15-9FA4-346E1E6C8991}"/>
              </c:ext>
            </c:extLst>
          </c:dPt>
          <c:dPt>
            <c:idx val="5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8E46-4D15-9FA4-346E1E6C8991}"/>
              </c:ext>
            </c:extLst>
          </c:dPt>
          <c:dPt>
            <c:idx val="6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8E46-4D15-9FA4-346E1E6C8991}"/>
              </c:ext>
            </c:extLst>
          </c:dPt>
          <c:dPt>
            <c:idx val="6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B-8E46-4D15-9FA4-346E1E6C8991}"/>
              </c:ext>
            </c:extLst>
          </c:dPt>
          <c:dPt>
            <c:idx val="6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D-8E46-4D15-9FA4-346E1E6C8991}"/>
              </c:ext>
            </c:extLst>
          </c:dPt>
          <c:dPt>
            <c:idx val="6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F-8E46-4D15-9FA4-346E1E6C8991}"/>
              </c:ext>
            </c:extLst>
          </c:dPt>
          <c:dPt>
            <c:idx val="6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1-8E46-4D15-9FA4-346E1E6C8991}"/>
              </c:ext>
            </c:extLst>
          </c:dPt>
          <c:dPt>
            <c:idx val="6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3-8E46-4D15-9FA4-346E1E6C8991}"/>
              </c:ext>
            </c:extLst>
          </c:dPt>
          <c:dPt>
            <c:idx val="6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5-8E46-4D15-9FA4-346E1E6C8991}"/>
              </c:ext>
            </c:extLst>
          </c:dPt>
          <c:dPt>
            <c:idx val="6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7-8E46-4D15-9FA4-346E1E6C8991}"/>
              </c:ext>
            </c:extLst>
          </c:dPt>
          <c:dPt>
            <c:idx val="6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9-8E46-4D15-9FA4-346E1E6C8991}"/>
              </c:ext>
            </c:extLst>
          </c:dPt>
          <c:dPt>
            <c:idx val="6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B-8E46-4D15-9FA4-346E1E6C8991}"/>
              </c:ext>
            </c:extLst>
          </c:dPt>
          <c:dPt>
            <c:idx val="7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D-8E46-4D15-9FA4-346E1E6C8991}"/>
              </c:ext>
            </c:extLst>
          </c:dPt>
          <c:dPt>
            <c:idx val="7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F-8E46-4D15-9FA4-346E1E6C8991}"/>
              </c:ext>
            </c:extLst>
          </c:dPt>
          <c:dPt>
            <c:idx val="7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1-8E46-4D15-9FA4-346E1E6C8991}"/>
              </c:ext>
            </c:extLst>
          </c:dPt>
          <c:dPt>
            <c:idx val="7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3-8E46-4D15-9FA4-346E1E6C8991}"/>
              </c:ext>
            </c:extLst>
          </c:dPt>
          <c:dPt>
            <c:idx val="7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5-8E46-4D15-9FA4-346E1E6C8991}"/>
              </c:ext>
            </c:extLst>
          </c:dPt>
          <c:dPt>
            <c:idx val="7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7-8E46-4D15-9FA4-346E1E6C8991}"/>
              </c:ext>
            </c:extLst>
          </c:dPt>
          <c:dPt>
            <c:idx val="7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9-8E46-4D15-9FA4-346E1E6C8991}"/>
              </c:ext>
            </c:extLst>
          </c:dPt>
          <c:dPt>
            <c:idx val="7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B-8E46-4D15-9FA4-346E1E6C8991}"/>
              </c:ext>
            </c:extLst>
          </c:dPt>
          <c:dPt>
            <c:idx val="7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D-8E46-4D15-9FA4-346E1E6C8991}"/>
              </c:ext>
            </c:extLst>
          </c:dPt>
          <c:dPt>
            <c:idx val="7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F-8E46-4D15-9FA4-346E1E6C8991}"/>
              </c:ext>
            </c:extLst>
          </c:dPt>
          <c:dPt>
            <c:idx val="8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1-8E46-4D15-9FA4-346E1E6C8991}"/>
              </c:ext>
            </c:extLst>
          </c:dPt>
          <c:dPt>
            <c:idx val="8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3-8E46-4D15-9FA4-346E1E6C8991}"/>
              </c:ext>
            </c:extLst>
          </c:dPt>
          <c:dPt>
            <c:idx val="8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5-8E46-4D15-9FA4-346E1E6C8991}"/>
              </c:ext>
            </c:extLst>
          </c:dPt>
          <c:dPt>
            <c:idx val="8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7-8E46-4D15-9FA4-346E1E6C8991}"/>
              </c:ext>
            </c:extLst>
          </c:dPt>
          <c:dPt>
            <c:idx val="8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9-8E46-4D15-9FA4-346E1E6C8991}"/>
              </c:ext>
            </c:extLst>
          </c:dPt>
          <c:dPt>
            <c:idx val="8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B-8E46-4D15-9FA4-346E1E6C8991}"/>
              </c:ext>
            </c:extLst>
          </c:dPt>
          <c:dPt>
            <c:idx val="8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D-8E46-4D15-9FA4-346E1E6C8991}"/>
              </c:ext>
            </c:extLst>
          </c:dPt>
          <c:dPt>
            <c:idx val="8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F-8E46-4D15-9FA4-346E1E6C8991}"/>
              </c:ext>
            </c:extLst>
          </c:dPt>
          <c:dPt>
            <c:idx val="8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1-8E46-4D15-9FA4-346E1E6C8991}"/>
              </c:ext>
            </c:extLst>
          </c:dPt>
          <c:dPt>
            <c:idx val="8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3-8E46-4D15-9FA4-346E1E6C8991}"/>
              </c:ext>
            </c:extLst>
          </c:dPt>
          <c:dPt>
            <c:idx val="9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5-8E46-4D15-9FA4-346E1E6C8991}"/>
              </c:ext>
            </c:extLst>
          </c:dPt>
          <c:dPt>
            <c:idx val="9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7-8E46-4D15-9FA4-346E1E6C8991}"/>
              </c:ext>
            </c:extLst>
          </c:dPt>
          <c:dPt>
            <c:idx val="9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9-8E46-4D15-9FA4-346E1E6C8991}"/>
              </c:ext>
            </c:extLst>
          </c:dPt>
          <c:dPt>
            <c:idx val="9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B-8E46-4D15-9FA4-346E1E6C8991}"/>
              </c:ext>
            </c:extLst>
          </c:dPt>
          <c:dPt>
            <c:idx val="9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D-8E46-4D15-9FA4-346E1E6C8991}"/>
              </c:ext>
            </c:extLst>
          </c:dPt>
          <c:dPt>
            <c:idx val="9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F-8E46-4D15-9FA4-346E1E6C8991}"/>
              </c:ext>
            </c:extLst>
          </c:dPt>
          <c:dPt>
            <c:idx val="9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1-8E46-4D15-9FA4-346E1E6C8991}"/>
              </c:ext>
            </c:extLst>
          </c:dPt>
          <c:dPt>
            <c:idx val="9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3-8E46-4D15-9FA4-346E1E6C8991}"/>
              </c:ext>
            </c:extLst>
          </c:dPt>
          <c:dPt>
            <c:idx val="9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5-8E46-4D15-9FA4-346E1E6C8991}"/>
              </c:ext>
            </c:extLst>
          </c:dPt>
          <c:dPt>
            <c:idx val="9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7-8E46-4D15-9FA4-346E1E6C8991}"/>
              </c:ext>
            </c:extLst>
          </c:dPt>
          <c:dPt>
            <c:idx val="100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9-8E46-4D15-9FA4-346E1E6C8991}"/>
              </c:ext>
            </c:extLst>
          </c:dPt>
          <c:dPt>
            <c:idx val="101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B-8E46-4D15-9FA4-346E1E6C8991}"/>
              </c:ext>
            </c:extLst>
          </c:dPt>
          <c:dPt>
            <c:idx val="102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D-8E46-4D15-9FA4-346E1E6C8991}"/>
              </c:ext>
            </c:extLst>
          </c:dPt>
          <c:dPt>
            <c:idx val="103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F-8E46-4D15-9FA4-346E1E6C8991}"/>
              </c:ext>
            </c:extLst>
          </c:dPt>
          <c:dPt>
            <c:idx val="104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1-8E46-4D15-9FA4-346E1E6C8991}"/>
              </c:ext>
            </c:extLst>
          </c:dPt>
          <c:dPt>
            <c:idx val="105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3-8E46-4D15-9FA4-346E1E6C8991}"/>
              </c:ext>
            </c:extLst>
          </c:dPt>
          <c:dPt>
            <c:idx val="106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5-8E46-4D15-9FA4-346E1E6C8991}"/>
              </c:ext>
            </c:extLst>
          </c:dPt>
          <c:dPt>
            <c:idx val="107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7-8E46-4D15-9FA4-346E1E6C8991}"/>
              </c:ext>
            </c:extLst>
          </c:dPt>
          <c:dPt>
            <c:idx val="108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9-8E46-4D15-9FA4-346E1E6C8991}"/>
              </c:ext>
            </c:extLst>
          </c:dPt>
          <c:dPt>
            <c:idx val="109"/>
            <c:bubble3D val="0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B-8E46-4D15-9FA4-346E1E6C8991}"/>
              </c:ext>
            </c:extLst>
          </c:dPt>
          <c:cat>
            <c:strRef>
              <c:f>Sheet1!$A$2:$A$111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Sheet1!$B$2:$B$111</c:f>
              <c:numCache>
                <c:formatCode>General</c:formatCode>
                <c:ptCount val="1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DC-8E46-4D15-9FA4-346E1E6C8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311AF-8457-4785-B190-D31CD4FDE7A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1FB06-1D9B-4317-BE37-4218AB785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5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652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9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254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01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40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45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330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302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036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FB06-1D9B-4317-BE37-4218AB7856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61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17" y="104674"/>
            <a:ext cx="958007" cy="95800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046053" y="6520171"/>
            <a:ext cx="247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© White</a:t>
            </a:r>
            <a:r>
              <a:rPr lang="en-GB" sz="1200" baseline="0" dirty="0" smtClean="0"/>
              <a:t> Rose Maths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3179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39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819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1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-1" y="0"/>
            <a:ext cx="9906001" cy="1695450"/>
          </a:xfrm>
          <a:prstGeom prst="rect">
            <a:avLst/>
          </a:prstGeom>
          <a:solidFill>
            <a:srgbClr val="00929F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: Shape 24"/>
          <p:cNvSpPr/>
          <p:nvPr userDrawn="1"/>
        </p:nvSpPr>
        <p:spPr>
          <a:xfrm>
            <a:off x="-495301" y="1163488"/>
            <a:ext cx="10896600" cy="695325"/>
          </a:xfrm>
          <a:custGeom>
            <a:avLst/>
            <a:gdLst>
              <a:gd name="connsiteX0" fmla="*/ 0 w 10536072"/>
              <a:gd name="connsiteY0" fmla="*/ 122830 h 648269"/>
              <a:gd name="connsiteX1" fmla="*/ 10536072 w 10536072"/>
              <a:gd name="connsiteY1" fmla="*/ 0 h 648269"/>
              <a:gd name="connsiteX2" fmla="*/ 10522424 w 10536072"/>
              <a:gd name="connsiteY2" fmla="*/ 580030 h 648269"/>
              <a:gd name="connsiteX3" fmla="*/ 6824 w 10536072"/>
              <a:gd name="connsiteY3" fmla="*/ 648269 h 648269"/>
              <a:gd name="connsiteX4" fmla="*/ 0 w 10536072"/>
              <a:gd name="connsiteY4" fmla="*/ 122830 h 648269"/>
              <a:gd name="connsiteX0" fmla="*/ 88752 w 10529289"/>
              <a:gd name="connsiteY0" fmla="*/ 107912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107912 h 648269"/>
              <a:gd name="connsiteX0" fmla="*/ 88752 w 10529289"/>
              <a:gd name="connsiteY0" fmla="*/ 70619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70619 h 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9289" h="648269">
                <a:moveTo>
                  <a:pt x="88752" y="70619"/>
                </a:moveTo>
                <a:lnTo>
                  <a:pt x="10529289" y="0"/>
                </a:lnTo>
                <a:lnTo>
                  <a:pt x="10515641" y="580030"/>
                </a:lnTo>
                <a:lnTo>
                  <a:pt x="41" y="648269"/>
                </a:lnTo>
                <a:cubicBezTo>
                  <a:pt x="-2234" y="473123"/>
                  <a:pt x="91027" y="245765"/>
                  <a:pt x="88752" y="70619"/>
                </a:cubicBezTo>
                <a:close/>
              </a:path>
            </a:pathLst>
          </a:custGeom>
          <a:solidFill>
            <a:srgbClr val="1D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: Shape 23"/>
          <p:cNvSpPr/>
          <p:nvPr userDrawn="1"/>
        </p:nvSpPr>
        <p:spPr>
          <a:xfrm>
            <a:off x="-495301" y="642767"/>
            <a:ext cx="5587365" cy="722630"/>
          </a:xfrm>
          <a:custGeom>
            <a:avLst/>
            <a:gdLst>
              <a:gd name="connsiteX0" fmla="*/ 27296 w 4189863"/>
              <a:gd name="connsiteY0" fmla="*/ 47767 h 689212"/>
              <a:gd name="connsiteX1" fmla="*/ 4060209 w 4189863"/>
              <a:gd name="connsiteY1" fmla="*/ 0 h 689212"/>
              <a:gd name="connsiteX2" fmla="*/ 4189863 w 4189863"/>
              <a:gd name="connsiteY2" fmla="*/ 689212 h 689212"/>
              <a:gd name="connsiteX3" fmla="*/ 0 w 4189863"/>
              <a:gd name="connsiteY3" fmla="*/ 627797 h 689212"/>
              <a:gd name="connsiteX4" fmla="*/ 27296 w 4189863"/>
              <a:gd name="connsiteY4" fmla="*/ 47767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863" h="689212">
                <a:moveTo>
                  <a:pt x="27296" y="47767"/>
                </a:moveTo>
                <a:lnTo>
                  <a:pt x="4060209" y="0"/>
                </a:lnTo>
                <a:lnTo>
                  <a:pt x="4189863" y="689212"/>
                </a:lnTo>
                <a:lnTo>
                  <a:pt x="0" y="627797"/>
                </a:lnTo>
                <a:lnTo>
                  <a:pt x="27296" y="47767"/>
                </a:lnTo>
                <a:close/>
              </a:path>
            </a:pathLst>
          </a:custGeom>
          <a:solidFill>
            <a:srgbClr val="009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23432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6722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169929" y="1311240"/>
            <a:ext cx="405463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Reasoning and Problem Solving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/>
          </p:nvPr>
        </p:nvGraphicFramePr>
        <p:xfrm>
          <a:off x="509206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67227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39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chart" Target="../charts/chart3.xml"/><Relationship Id="rId12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11" Type="http://schemas.openxmlformats.org/officeDocument/2006/relationships/image" Target="../media/image9.png"/><Relationship Id="rId5" Type="http://schemas.openxmlformats.org/officeDocument/2006/relationships/chart" Target="../charts/chart1.xml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chart" Target="../charts/chart5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15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0" Type="http://schemas.openxmlformats.org/officeDocument/2006/relationships/image" Target="../media/image10.png"/><Relationship Id="rId4" Type="http://schemas.openxmlformats.org/officeDocument/2006/relationships/image" Target="../media/image39.png"/><Relationship Id="rId9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8" t="20592" r="19588" b="20728"/>
          <a:stretch/>
        </p:blipFill>
        <p:spPr bwMode="auto">
          <a:xfrm>
            <a:off x="-21601" y="1"/>
            <a:ext cx="9927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028"/>
          <a:stretch/>
        </p:blipFill>
        <p:spPr>
          <a:xfrm>
            <a:off x="-21642" y="507002"/>
            <a:ext cx="9393978" cy="59197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4625"/>
          <a:stretch/>
        </p:blipFill>
        <p:spPr>
          <a:xfrm>
            <a:off x="815048" y="2516983"/>
            <a:ext cx="8105482" cy="1799955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723914" y="2563703"/>
            <a:ext cx="39301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Spring Term</a:t>
            </a: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23914" y="3288325"/>
            <a:ext cx="6116406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Mass &amp; Capacity</a:t>
            </a:r>
            <a:endParaRPr kumimoji="0" lang="en-GB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Use a variety of containers. </a:t>
            </a: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Can you estimate how much liquid they hold?</a:t>
            </a:r>
          </a:p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Check your estimates using measuring jugs and cylinders to see how accurate you were.</a:t>
            </a:r>
          </a:p>
        </p:txBody>
      </p:sp>
    </p:spTree>
    <p:extLst>
      <p:ext uri="{BB962C8B-B14F-4D97-AF65-F5344CB8AC3E}">
        <p14:creationId xmlns:p14="http://schemas.microsoft.com/office/powerpoint/2010/main" val="8084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Amir and Alex work out the capacity of the pot by filling it with water, then pouring the water into the measuring cylinders</a:t>
            </a: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.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12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Who do you agree with? Explain why.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98" y="2138018"/>
            <a:ext cx="2028198" cy="182911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731060" y="4457626"/>
            <a:ext cx="6364500" cy="607258"/>
          </a:xfrm>
          <a:prstGeom prst="wedgeRoundRectCallout">
            <a:avLst>
              <a:gd name="adj1" fmla="val -55368"/>
              <a:gd name="adj2" fmla="val 11049"/>
              <a:gd name="adj3" fmla="val 16667"/>
            </a:avLst>
          </a:prstGeom>
          <a:solidFill>
            <a:schemeClr val="accent5">
              <a:alpha val="2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The capacity of the pot is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302 ml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82786" y="5389928"/>
            <a:ext cx="6364500" cy="607258"/>
          </a:xfrm>
          <a:prstGeom prst="wedgeRoundRectCallout">
            <a:avLst>
              <a:gd name="adj1" fmla="val 56869"/>
              <a:gd name="adj2" fmla="val 22125"/>
              <a:gd name="adj3" fmla="val 16667"/>
            </a:avLst>
          </a:prstGeom>
          <a:solidFill>
            <a:schemeClr val="accent2">
              <a:alpha val="2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The capacity of the pot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300 ml.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31" y="3914369"/>
            <a:ext cx="1487689" cy="1086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14" y="4581902"/>
            <a:ext cx="1438846" cy="2032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0807" y="4826357"/>
            <a:ext cx="1284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latin typeface="Gill Sans MT" panose="020B0502020104020203" pitchFamily="34" charset="0"/>
              </a:rPr>
              <a:t>Amir</a:t>
            </a:r>
            <a:endParaRPr lang="en-GB" sz="2500" dirty="0"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6714" y="6021121"/>
            <a:ext cx="1284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latin typeface="Gill Sans MT" panose="020B0502020104020203" pitchFamily="34" charset="0"/>
              </a:rPr>
              <a:t>Alex</a:t>
            </a:r>
            <a:endParaRPr lang="en-GB" sz="2500" dirty="0">
              <a:latin typeface="Gill Sans MT" panose="020B05020201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792" y="1952367"/>
            <a:ext cx="1967303" cy="251285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5626455" y="2617115"/>
            <a:ext cx="1402353" cy="1707260"/>
          </a:xfrm>
          <a:custGeom>
            <a:avLst/>
            <a:gdLst>
              <a:gd name="connsiteX0" fmla="*/ 0 w 2032900"/>
              <a:gd name="connsiteY0" fmla="*/ 0 h 1224133"/>
              <a:gd name="connsiteX1" fmla="*/ 0 w 2032900"/>
              <a:gd name="connsiteY1" fmla="*/ 0 h 1224133"/>
              <a:gd name="connsiteX2" fmla="*/ 132735 w 2032900"/>
              <a:gd name="connsiteY2" fmla="*/ 29497 h 1224133"/>
              <a:gd name="connsiteX3" fmla="*/ 324464 w 2032900"/>
              <a:gd name="connsiteY3" fmla="*/ 0 h 1224133"/>
              <a:gd name="connsiteX4" fmla="*/ 1887793 w 2032900"/>
              <a:gd name="connsiteY4" fmla="*/ 14749 h 1224133"/>
              <a:gd name="connsiteX5" fmla="*/ 2005781 w 2032900"/>
              <a:gd name="connsiteY5" fmla="*/ 44245 h 1224133"/>
              <a:gd name="connsiteX6" fmla="*/ 1976284 w 2032900"/>
              <a:gd name="connsiteY6" fmla="*/ 501445 h 1224133"/>
              <a:gd name="connsiteX7" fmla="*/ 1976284 w 2032900"/>
              <a:gd name="connsiteY7" fmla="*/ 1061884 h 1224133"/>
              <a:gd name="connsiteX8" fmla="*/ 1902542 w 2032900"/>
              <a:gd name="connsiteY8" fmla="*/ 1150374 h 1224133"/>
              <a:gd name="connsiteX9" fmla="*/ 1769806 w 2032900"/>
              <a:gd name="connsiteY9" fmla="*/ 1165123 h 1224133"/>
              <a:gd name="connsiteX10" fmla="*/ 1725561 w 2032900"/>
              <a:gd name="connsiteY10" fmla="*/ 1179871 h 1224133"/>
              <a:gd name="connsiteX11" fmla="*/ 678426 w 2032900"/>
              <a:gd name="connsiteY11" fmla="*/ 1209368 h 1224133"/>
              <a:gd name="connsiteX12" fmla="*/ 634181 w 2032900"/>
              <a:gd name="connsiteY12" fmla="*/ 1224116 h 1224133"/>
              <a:gd name="connsiteX13" fmla="*/ 221226 w 2032900"/>
              <a:gd name="connsiteY13" fmla="*/ 1194619 h 1224133"/>
              <a:gd name="connsiteX14" fmla="*/ 176981 w 2032900"/>
              <a:gd name="connsiteY14" fmla="*/ 1165123 h 1224133"/>
              <a:gd name="connsiteX15" fmla="*/ 88490 w 2032900"/>
              <a:gd name="connsiteY15" fmla="*/ 1120878 h 1224133"/>
              <a:gd name="connsiteX16" fmla="*/ 44245 w 2032900"/>
              <a:gd name="connsiteY16" fmla="*/ 899652 h 1224133"/>
              <a:gd name="connsiteX17" fmla="*/ 29497 w 2032900"/>
              <a:gd name="connsiteY17" fmla="*/ 825910 h 1224133"/>
              <a:gd name="connsiteX18" fmla="*/ 14748 w 2032900"/>
              <a:gd name="connsiteY18" fmla="*/ 737419 h 1224133"/>
              <a:gd name="connsiteX19" fmla="*/ 0 w 2032900"/>
              <a:gd name="connsiteY19" fmla="*/ 0 h 1224133"/>
              <a:gd name="connsiteX0" fmla="*/ 0 w 2014972"/>
              <a:gd name="connsiteY0" fmla="*/ 0 h 1224133"/>
              <a:gd name="connsiteX1" fmla="*/ 0 w 2014972"/>
              <a:gd name="connsiteY1" fmla="*/ 0 h 1224133"/>
              <a:gd name="connsiteX2" fmla="*/ 132735 w 2014972"/>
              <a:gd name="connsiteY2" fmla="*/ 29497 h 1224133"/>
              <a:gd name="connsiteX3" fmla="*/ 324464 w 2014972"/>
              <a:gd name="connsiteY3" fmla="*/ 0 h 1224133"/>
              <a:gd name="connsiteX4" fmla="*/ 1887793 w 2014972"/>
              <a:gd name="connsiteY4" fmla="*/ 14749 h 1224133"/>
              <a:gd name="connsiteX5" fmla="*/ 1976284 w 2014972"/>
              <a:gd name="connsiteY5" fmla="*/ 73742 h 1224133"/>
              <a:gd name="connsiteX6" fmla="*/ 1976284 w 2014972"/>
              <a:gd name="connsiteY6" fmla="*/ 501445 h 1224133"/>
              <a:gd name="connsiteX7" fmla="*/ 1976284 w 2014972"/>
              <a:gd name="connsiteY7" fmla="*/ 1061884 h 1224133"/>
              <a:gd name="connsiteX8" fmla="*/ 1902542 w 2014972"/>
              <a:gd name="connsiteY8" fmla="*/ 1150374 h 1224133"/>
              <a:gd name="connsiteX9" fmla="*/ 1769806 w 2014972"/>
              <a:gd name="connsiteY9" fmla="*/ 1165123 h 1224133"/>
              <a:gd name="connsiteX10" fmla="*/ 1725561 w 2014972"/>
              <a:gd name="connsiteY10" fmla="*/ 1179871 h 1224133"/>
              <a:gd name="connsiteX11" fmla="*/ 678426 w 2014972"/>
              <a:gd name="connsiteY11" fmla="*/ 1209368 h 1224133"/>
              <a:gd name="connsiteX12" fmla="*/ 634181 w 2014972"/>
              <a:gd name="connsiteY12" fmla="*/ 1224116 h 1224133"/>
              <a:gd name="connsiteX13" fmla="*/ 221226 w 2014972"/>
              <a:gd name="connsiteY13" fmla="*/ 1194619 h 1224133"/>
              <a:gd name="connsiteX14" fmla="*/ 176981 w 2014972"/>
              <a:gd name="connsiteY14" fmla="*/ 1165123 h 1224133"/>
              <a:gd name="connsiteX15" fmla="*/ 88490 w 2014972"/>
              <a:gd name="connsiteY15" fmla="*/ 1120878 h 1224133"/>
              <a:gd name="connsiteX16" fmla="*/ 44245 w 2014972"/>
              <a:gd name="connsiteY16" fmla="*/ 899652 h 1224133"/>
              <a:gd name="connsiteX17" fmla="*/ 29497 w 2014972"/>
              <a:gd name="connsiteY17" fmla="*/ 825910 h 1224133"/>
              <a:gd name="connsiteX18" fmla="*/ 14748 w 2014972"/>
              <a:gd name="connsiteY18" fmla="*/ 737419 h 1224133"/>
              <a:gd name="connsiteX19" fmla="*/ 0 w 2014972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902542 w 1984759"/>
              <a:gd name="connsiteY8" fmla="*/ 1150374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858296 w 1984759"/>
              <a:gd name="connsiteY8" fmla="*/ 11208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117986 w 1984759"/>
              <a:gd name="connsiteY15" fmla="*/ 1091381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117986 w 1984759"/>
              <a:gd name="connsiteY15" fmla="*/ 1091381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76889 w 1984759"/>
              <a:gd name="connsiteY15" fmla="*/ 1081106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76889 w 1984759"/>
              <a:gd name="connsiteY15" fmla="*/ 1081106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53194 w 1984759"/>
              <a:gd name="connsiteY18" fmla="*/ 678923 h 1224133"/>
              <a:gd name="connsiteX19" fmla="*/ 0 w 1984759"/>
              <a:gd name="connsiteY19" fmla="*/ 0 h 1224133"/>
              <a:gd name="connsiteX0" fmla="*/ 0 w 1984759"/>
              <a:gd name="connsiteY0" fmla="*/ 0 h 1210129"/>
              <a:gd name="connsiteX1" fmla="*/ 0 w 1984759"/>
              <a:gd name="connsiteY1" fmla="*/ 0 h 1210129"/>
              <a:gd name="connsiteX2" fmla="*/ 132735 w 1984759"/>
              <a:gd name="connsiteY2" fmla="*/ 29497 h 1210129"/>
              <a:gd name="connsiteX3" fmla="*/ 324464 w 1984759"/>
              <a:gd name="connsiteY3" fmla="*/ 0 h 1210129"/>
              <a:gd name="connsiteX4" fmla="*/ 1887793 w 1984759"/>
              <a:gd name="connsiteY4" fmla="*/ 14749 h 1210129"/>
              <a:gd name="connsiteX5" fmla="*/ 1976284 w 1984759"/>
              <a:gd name="connsiteY5" fmla="*/ 73742 h 1210129"/>
              <a:gd name="connsiteX6" fmla="*/ 1946788 w 1984759"/>
              <a:gd name="connsiteY6" fmla="*/ 501445 h 1210129"/>
              <a:gd name="connsiteX7" fmla="*/ 1932039 w 1984759"/>
              <a:gd name="connsiteY7" fmla="*/ 1047135 h 1210129"/>
              <a:gd name="connsiteX8" fmla="*/ 1880169 w 1984759"/>
              <a:gd name="connsiteY8" fmla="*/ 1132477 h 1210129"/>
              <a:gd name="connsiteX9" fmla="*/ 1769806 w 1984759"/>
              <a:gd name="connsiteY9" fmla="*/ 1165123 h 1210129"/>
              <a:gd name="connsiteX10" fmla="*/ 1725561 w 1984759"/>
              <a:gd name="connsiteY10" fmla="*/ 1179871 h 1210129"/>
              <a:gd name="connsiteX11" fmla="*/ 678426 w 1984759"/>
              <a:gd name="connsiteY11" fmla="*/ 1209368 h 1210129"/>
              <a:gd name="connsiteX12" fmla="*/ 572536 w 1984759"/>
              <a:gd name="connsiteY12" fmla="*/ 1193294 h 1210129"/>
              <a:gd name="connsiteX13" fmla="*/ 221226 w 1984759"/>
              <a:gd name="connsiteY13" fmla="*/ 1194619 h 1210129"/>
              <a:gd name="connsiteX14" fmla="*/ 176981 w 1984759"/>
              <a:gd name="connsiteY14" fmla="*/ 1165123 h 1210129"/>
              <a:gd name="connsiteX15" fmla="*/ 76889 w 1984759"/>
              <a:gd name="connsiteY15" fmla="*/ 1081106 h 1210129"/>
              <a:gd name="connsiteX16" fmla="*/ 44245 w 1984759"/>
              <a:gd name="connsiteY16" fmla="*/ 899652 h 1210129"/>
              <a:gd name="connsiteX17" fmla="*/ 73743 w 1984759"/>
              <a:gd name="connsiteY17" fmla="*/ 855407 h 1210129"/>
              <a:gd name="connsiteX18" fmla="*/ 53194 w 1984759"/>
              <a:gd name="connsiteY18" fmla="*/ 678923 h 1210129"/>
              <a:gd name="connsiteX19" fmla="*/ 0 w 1984759"/>
              <a:gd name="connsiteY19" fmla="*/ 0 h 1210129"/>
              <a:gd name="connsiteX0" fmla="*/ 0 w 1984759"/>
              <a:gd name="connsiteY0" fmla="*/ 0 h 1209609"/>
              <a:gd name="connsiteX1" fmla="*/ 0 w 1984759"/>
              <a:gd name="connsiteY1" fmla="*/ 0 h 1209609"/>
              <a:gd name="connsiteX2" fmla="*/ 132735 w 1984759"/>
              <a:gd name="connsiteY2" fmla="*/ 29497 h 1209609"/>
              <a:gd name="connsiteX3" fmla="*/ 324464 w 1984759"/>
              <a:gd name="connsiteY3" fmla="*/ 0 h 1209609"/>
              <a:gd name="connsiteX4" fmla="*/ 1887793 w 1984759"/>
              <a:gd name="connsiteY4" fmla="*/ 14749 h 1209609"/>
              <a:gd name="connsiteX5" fmla="*/ 1976284 w 1984759"/>
              <a:gd name="connsiteY5" fmla="*/ 73742 h 1209609"/>
              <a:gd name="connsiteX6" fmla="*/ 1946788 w 1984759"/>
              <a:gd name="connsiteY6" fmla="*/ 501445 h 1209609"/>
              <a:gd name="connsiteX7" fmla="*/ 1932039 w 1984759"/>
              <a:gd name="connsiteY7" fmla="*/ 1047135 h 1209609"/>
              <a:gd name="connsiteX8" fmla="*/ 1880169 w 1984759"/>
              <a:gd name="connsiteY8" fmla="*/ 1132477 h 1209609"/>
              <a:gd name="connsiteX9" fmla="*/ 1769806 w 1984759"/>
              <a:gd name="connsiteY9" fmla="*/ 1165123 h 1209609"/>
              <a:gd name="connsiteX10" fmla="*/ 1725561 w 1984759"/>
              <a:gd name="connsiteY10" fmla="*/ 1179871 h 1209609"/>
              <a:gd name="connsiteX11" fmla="*/ 678426 w 1984759"/>
              <a:gd name="connsiteY11" fmla="*/ 1209368 h 1209609"/>
              <a:gd name="connsiteX12" fmla="*/ 603358 w 1984759"/>
              <a:gd name="connsiteY12" fmla="*/ 1141923 h 1209609"/>
              <a:gd name="connsiteX13" fmla="*/ 221226 w 1984759"/>
              <a:gd name="connsiteY13" fmla="*/ 1194619 h 1209609"/>
              <a:gd name="connsiteX14" fmla="*/ 176981 w 1984759"/>
              <a:gd name="connsiteY14" fmla="*/ 1165123 h 1209609"/>
              <a:gd name="connsiteX15" fmla="*/ 76889 w 1984759"/>
              <a:gd name="connsiteY15" fmla="*/ 1081106 h 1209609"/>
              <a:gd name="connsiteX16" fmla="*/ 44245 w 1984759"/>
              <a:gd name="connsiteY16" fmla="*/ 899652 h 1209609"/>
              <a:gd name="connsiteX17" fmla="*/ 73743 w 1984759"/>
              <a:gd name="connsiteY17" fmla="*/ 855407 h 1209609"/>
              <a:gd name="connsiteX18" fmla="*/ 53194 w 1984759"/>
              <a:gd name="connsiteY18" fmla="*/ 678923 h 1209609"/>
              <a:gd name="connsiteX19" fmla="*/ 0 w 1984759"/>
              <a:gd name="connsiteY19" fmla="*/ 0 h 1209609"/>
              <a:gd name="connsiteX0" fmla="*/ 0 w 1984759"/>
              <a:gd name="connsiteY0" fmla="*/ 0 h 1209899"/>
              <a:gd name="connsiteX1" fmla="*/ 0 w 1984759"/>
              <a:gd name="connsiteY1" fmla="*/ 0 h 1209899"/>
              <a:gd name="connsiteX2" fmla="*/ 132735 w 1984759"/>
              <a:gd name="connsiteY2" fmla="*/ 29497 h 1209899"/>
              <a:gd name="connsiteX3" fmla="*/ 324464 w 1984759"/>
              <a:gd name="connsiteY3" fmla="*/ 0 h 1209899"/>
              <a:gd name="connsiteX4" fmla="*/ 1887793 w 1984759"/>
              <a:gd name="connsiteY4" fmla="*/ 14749 h 1209899"/>
              <a:gd name="connsiteX5" fmla="*/ 1976284 w 1984759"/>
              <a:gd name="connsiteY5" fmla="*/ 73742 h 1209899"/>
              <a:gd name="connsiteX6" fmla="*/ 1946788 w 1984759"/>
              <a:gd name="connsiteY6" fmla="*/ 501445 h 1209899"/>
              <a:gd name="connsiteX7" fmla="*/ 1932039 w 1984759"/>
              <a:gd name="connsiteY7" fmla="*/ 1047135 h 1209899"/>
              <a:gd name="connsiteX8" fmla="*/ 1880169 w 1984759"/>
              <a:gd name="connsiteY8" fmla="*/ 1132477 h 1209899"/>
              <a:gd name="connsiteX9" fmla="*/ 1769806 w 1984759"/>
              <a:gd name="connsiteY9" fmla="*/ 1165123 h 1209899"/>
              <a:gd name="connsiteX10" fmla="*/ 1725561 w 1984759"/>
              <a:gd name="connsiteY10" fmla="*/ 1179871 h 1209899"/>
              <a:gd name="connsiteX11" fmla="*/ 678426 w 1984759"/>
              <a:gd name="connsiteY11" fmla="*/ 1209368 h 1209899"/>
              <a:gd name="connsiteX12" fmla="*/ 603358 w 1984759"/>
              <a:gd name="connsiteY12" fmla="*/ 1183020 h 1209899"/>
              <a:gd name="connsiteX13" fmla="*/ 221226 w 1984759"/>
              <a:gd name="connsiteY13" fmla="*/ 1194619 h 1209899"/>
              <a:gd name="connsiteX14" fmla="*/ 176981 w 1984759"/>
              <a:gd name="connsiteY14" fmla="*/ 1165123 h 1209899"/>
              <a:gd name="connsiteX15" fmla="*/ 76889 w 1984759"/>
              <a:gd name="connsiteY15" fmla="*/ 1081106 h 1209899"/>
              <a:gd name="connsiteX16" fmla="*/ 44245 w 1984759"/>
              <a:gd name="connsiteY16" fmla="*/ 899652 h 1209899"/>
              <a:gd name="connsiteX17" fmla="*/ 73743 w 1984759"/>
              <a:gd name="connsiteY17" fmla="*/ 855407 h 1209899"/>
              <a:gd name="connsiteX18" fmla="*/ 53194 w 1984759"/>
              <a:gd name="connsiteY18" fmla="*/ 678923 h 1209899"/>
              <a:gd name="connsiteX19" fmla="*/ 0 w 1984759"/>
              <a:gd name="connsiteY19" fmla="*/ 0 h 1209899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76889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231001 w 1984759"/>
              <a:gd name="connsiteY15" fmla="*/ 1060558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60558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87163 w 1984759"/>
              <a:gd name="connsiteY15" fmla="*/ 1050284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7163 w 1984759"/>
              <a:gd name="connsiteY15" fmla="*/ 1050284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68128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32084 w 1989548"/>
              <a:gd name="connsiteY0" fmla="*/ 14029 h 1197828"/>
              <a:gd name="connsiteX1" fmla="*/ 4789 w 1989548"/>
              <a:gd name="connsiteY1" fmla="*/ 382 h 1197828"/>
              <a:gd name="connsiteX2" fmla="*/ 137524 w 1989548"/>
              <a:gd name="connsiteY2" fmla="*/ 29879 h 1197828"/>
              <a:gd name="connsiteX3" fmla="*/ 329253 w 1989548"/>
              <a:gd name="connsiteY3" fmla="*/ 382 h 1197828"/>
              <a:gd name="connsiteX4" fmla="*/ 1892582 w 1989548"/>
              <a:gd name="connsiteY4" fmla="*/ 15131 h 1197828"/>
              <a:gd name="connsiteX5" fmla="*/ 1981073 w 1989548"/>
              <a:gd name="connsiteY5" fmla="*/ 74124 h 1197828"/>
              <a:gd name="connsiteX6" fmla="*/ 1951577 w 1989548"/>
              <a:gd name="connsiteY6" fmla="*/ 501827 h 1197828"/>
              <a:gd name="connsiteX7" fmla="*/ 1936828 w 1989548"/>
              <a:gd name="connsiteY7" fmla="*/ 1047517 h 1197828"/>
              <a:gd name="connsiteX8" fmla="*/ 1884958 w 1989548"/>
              <a:gd name="connsiteY8" fmla="*/ 1132859 h 1197828"/>
              <a:gd name="connsiteX9" fmla="*/ 1774595 w 1989548"/>
              <a:gd name="connsiteY9" fmla="*/ 1165505 h 1197828"/>
              <a:gd name="connsiteX10" fmla="*/ 1730350 w 1989548"/>
              <a:gd name="connsiteY10" fmla="*/ 1180253 h 1197828"/>
              <a:gd name="connsiteX11" fmla="*/ 724311 w 1989548"/>
              <a:gd name="connsiteY11" fmla="*/ 1178927 h 1197828"/>
              <a:gd name="connsiteX12" fmla="*/ 608147 w 1989548"/>
              <a:gd name="connsiteY12" fmla="*/ 1183402 h 1197828"/>
              <a:gd name="connsiteX13" fmla="*/ 226015 w 1989548"/>
              <a:gd name="connsiteY13" fmla="*/ 1195001 h 1197828"/>
              <a:gd name="connsiteX14" fmla="*/ 130400 w 1989548"/>
              <a:gd name="connsiteY14" fmla="*/ 1124408 h 1197828"/>
              <a:gd name="connsiteX15" fmla="*/ 85128 w 1989548"/>
              <a:gd name="connsiteY15" fmla="*/ 1030194 h 1197828"/>
              <a:gd name="connsiteX16" fmla="*/ 72917 w 1989548"/>
              <a:gd name="connsiteY16" fmla="*/ 900034 h 1197828"/>
              <a:gd name="connsiteX17" fmla="*/ 78532 w 1989548"/>
              <a:gd name="connsiteY17" fmla="*/ 855789 h 1197828"/>
              <a:gd name="connsiteX18" fmla="*/ 57983 w 1989548"/>
              <a:gd name="connsiteY18" fmla="*/ 679305 h 1197828"/>
              <a:gd name="connsiteX19" fmla="*/ 32084 w 1989548"/>
              <a:gd name="connsiteY19" fmla="*/ 14029 h 1197828"/>
              <a:gd name="connsiteX0" fmla="*/ 32084 w 1989548"/>
              <a:gd name="connsiteY0" fmla="*/ 14029 h 1197828"/>
              <a:gd name="connsiteX1" fmla="*/ 4789 w 1989548"/>
              <a:gd name="connsiteY1" fmla="*/ 382 h 1197828"/>
              <a:gd name="connsiteX2" fmla="*/ 137524 w 1989548"/>
              <a:gd name="connsiteY2" fmla="*/ 29879 h 1197828"/>
              <a:gd name="connsiteX3" fmla="*/ 329253 w 1989548"/>
              <a:gd name="connsiteY3" fmla="*/ 382 h 1197828"/>
              <a:gd name="connsiteX4" fmla="*/ 1892582 w 1989548"/>
              <a:gd name="connsiteY4" fmla="*/ 15131 h 1197828"/>
              <a:gd name="connsiteX5" fmla="*/ 1981073 w 1989548"/>
              <a:gd name="connsiteY5" fmla="*/ 74124 h 1197828"/>
              <a:gd name="connsiteX6" fmla="*/ 1951577 w 1989548"/>
              <a:gd name="connsiteY6" fmla="*/ 501827 h 1197828"/>
              <a:gd name="connsiteX7" fmla="*/ 1936828 w 1989548"/>
              <a:gd name="connsiteY7" fmla="*/ 1047517 h 1197828"/>
              <a:gd name="connsiteX8" fmla="*/ 1884958 w 1989548"/>
              <a:gd name="connsiteY8" fmla="*/ 1132859 h 1197828"/>
              <a:gd name="connsiteX9" fmla="*/ 1774595 w 1989548"/>
              <a:gd name="connsiteY9" fmla="*/ 1165505 h 1197828"/>
              <a:gd name="connsiteX10" fmla="*/ 1730350 w 1989548"/>
              <a:gd name="connsiteY10" fmla="*/ 1180253 h 1197828"/>
              <a:gd name="connsiteX11" fmla="*/ 724311 w 1989548"/>
              <a:gd name="connsiteY11" fmla="*/ 1178927 h 1197828"/>
              <a:gd name="connsiteX12" fmla="*/ 608147 w 1989548"/>
              <a:gd name="connsiteY12" fmla="*/ 1183402 h 1197828"/>
              <a:gd name="connsiteX13" fmla="*/ 226015 w 1989548"/>
              <a:gd name="connsiteY13" fmla="*/ 1195001 h 1197828"/>
              <a:gd name="connsiteX14" fmla="*/ 130400 w 1989548"/>
              <a:gd name="connsiteY14" fmla="*/ 1124408 h 1197828"/>
              <a:gd name="connsiteX15" fmla="*/ 85128 w 1989548"/>
              <a:gd name="connsiteY15" fmla="*/ 1030194 h 1197828"/>
              <a:gd name="connsiteX16" fmla="*/ 72917 w 1989548"/>
              <a:gd name="connsiteY16" fmla="*/ 900034 h 1197828"/>
              <a:gd name="connsiteX17" fmla="*/ 68297 w 1989548"/>
              <a:gd name="connsiteY17" fmla="*/ 825081 h 1197828"/>
              <a:gd name="connsiteX18" fmla="*/ 57983 w 1989548"/>
              <a:gd name="connsiteY18" fmla="*/ 679305 h 1197828"/>
              <a:gd name="connsiteX19" fmla="*/ 32084 w 1989548"/>
              <a:gd name="connsiteY19" fmla="*/ 14029 h 1197828"/>
              <a:gd name="connsiteX0" fmla="*/ 32084 w 1989548"/>
              <a:gd name="connsiteY0" fmla="*/ 14029 h 1184192"/>
              <a:gd name="connsiteX1" fmla="*/ 4789 w 1989548"/>
              <a:gd name="connsiteY1" fmla="*/ 382 h 1184192"/>
              <a:gd name="connsiteX2" fmla="*/ 137524 w 1989548"/>
              <a:gd name="connsiteY2" fmla="*/ 29879 h 1184192"/>
              <a:gd name="connsiteX3" fmla="*/ 329253 w 1989548"/>
              <a:gd name="connsiteY3" fmla="*/ 382 h 1184192"/>
              <a:gd name="connsiteX4" fmla="*/ 1892582 w 1989548"/>
              <a:gd name="connsiteY4" fmla="*/ 15131 h 1184192"/>
              <a:gd name="connsiteX5" fmla="*/ 1981073 w 1989548"/>
              <a:gd name="connsiteY5" fmla="*/ 74124 h 1184192"/>
              <a:gd name="connsiteX6" fmla="*/ 1951577 w 1989548"/>
              <a:gd name="connsiteY6" fmla="*/ 501827 h 1184192"/>
              <a:gd name="connsiteX7" fmla="*/ 1936828 w 1989548"/>
              <a:gd name="connsiteY7" fmla="*/ 1047517 h 1184192"/>
              <a:gd name="connsiteX8" fmla="*/ 1884958 w 1989548"/>
              <a:gd name="connsiteY8" fmla="*/ 1132859 h 1184192"/>
              <a:gd name="connsiteX9" fmla="*/ 1774595 w 1989548"/>
              <a:gd name="connsiteY9" fmla="*/ 1165505 h 1184192"/>
              <a:gd name="connsiteX10" fmla="*/ 1730350 w 1989548"/>
              <a:gd name="connsiteY10" fmla="*/ 1180253 h 1184192"/>
              <a:gd name="connsiteX11" fmla="*/ 724311 w 1989548"/>
              <a:gd name="connsiteY11" fmla="*/ 1178927 h 1184192"/>
              <a:gd name="connsiteX12" fmla="*/ 608147 w 1989548"/>
              <a:gd name="connsiteY12" fmla="*/ 1183402 h 1184192"/>
              <a:gd name="connsiteX13" fmla="*/ 239663 w 1989548"/>
              <a:gd name="connsiteY13" fmla="*/ 1167705 h 1184192"/>
              <a:gd name="connsiteX14" fmla="*/ 130400 w 1989548"/>
              <a:gd name="connsiteY14" fmla="*/ 1124408 h 1184192"/>
              <a:gd name="connsiteX15" fmla="*/ 85128 w 1989548"/>
              <a:gd name="connsiteY15" fmla="*/ 1030194 h 1184192"/>
              <a:gd name="connsiteX16" fmla="*/ 72917 w 1989548"/>
              <a:gd name="connsiteY16" fmla="*/ 900034 h 1184192"/>
              <a:gd name="connsiteX17" fmla="*/ 68297 w 1989548"/>
              <a:gd name="connsiteY17" fmla="*/ 825081 h 1184192"/>
              <a:gd name="connsiteX18" fmla="*/ 57983 w 1989548"/>
              <a:gd name="connsiteY18" fmla="*/ 679305 h 1184192"/>
              <a:gd name="connsiteX19" fmla="*/ 32084 w 1989548"/>
              <a:gd name="connsiteY19" fmla="*/ 14029 h 1184192"/>
              <a:gd name="connsiteX0" fmla="*/ 32084 w 1989548"/>
              <a:gd name="connsiteY0" fmla="*/ 14029 h 1180763"/>
              <a:gd name="connsiteX1" fmla="*/ 4789 w 1989548"/>
              <a:gd name="connsiteY1" fmla="*/ 382 h 1180763"/>
              <a:gd name="connsiteX2" fmla="*/ 137524 w 1989548"/>
              <a:gd name="connsiteY2" fmla="*/ 29879 h 1180763"/>
              <a:gd name="connsiteX3" fmla="*/ 329253 w 1989548"/>
              <a:gd name="connsiteY3" fmla="*/ 382 h 1180763"/>
              <a:gd name="connsiteX4" fmla="*/ 1892582 w 1989548"/>
              <a:gd name="connsiteY4" fmla="*/ 15131 h 1180763"/>
              <a:gd name="connsiteX5" fmla="*/ 1981073 w 1989548"/>
              <a:gd name="connsiteY5" fmla="*/ 74124 h 1180763"/>
              <a:gd name="connsiteX6" fmla="*/ 1951577 w 1989548"/>
              <a:gd name="connsiteY6" fmla="*/ 501827 h 1180763"/>
              <a:gd name="connsiteX7" fmla="*/ 1936828 w 1989548"/>
              <a:gd name="connsiteY7" fmla="*/ 1047517 h 1180763"/>
              <a:gd name="connsiteX8" fmla="*/ 1884958 w 1989548"/>
              <a:gd name="connsiteY8" fmla="*/ 1132859 h 1180763"/>
              <a:gd name="connsiteX9" fmla="*/ 1774595 w 1989548"/>
              <a:gd name="connsiteY9" fmla="*/ 1165505 h 1180763"/>
              <a:gd name="connsiteX10" fmla="*/ 1730350 w 1989548"/>
              <a:gd name="connsiteY10" fmla="*/ 1180253 h 1180763"/>
              <a:gd name="connsiteX11" fmla="*/ 724311 w 1989548"/>
              <a:gd name="connsiteY11" fmla="*/ 1178927 h 1180763"/>
              <a:gd name="connsiteX12" fmla="*/ 601323 w 1989548"/>
              <a:gd name="connsiteY12" fmla="*/ 1162930 h 1180763"/>
              <a:gd name="connsiteX13" fmla="*/ 239663 w 1989548"/>
              <a:gd name="connsiteY13" fmla="*/ 1167705 h 1180763"/>
              <a:gd name="connsiteX14" fmla="*/ 130400 w 1989548"/>
              <a:gd name="connsiteY14" fmla="*/ 1124408 h 1180763"/>
              <a:gd name="connsiteX15" fmla="*/ 85128 w 1989548"/>
              <a:gd name="connsiteY15" fmla="*/ 1030194 h 1180763"/>
              <a:gd name="connsiteX16" fmla="*/ 72917 w 1989548"/>
              <a:gd name="connsiteY16" fmla="*/ 900034 h 1180763"/>
              <a:gd name="connsiteX17" fmla="*/ 68297 w 1989548"/>
              <a:gd name="connsiteY17" fmla="*/ 825081 h 1180763"/>
              <a:gd name="connsiteX18" fmla="*/ 57983 w 1989548"/>
              <a:gd name="connsiteY18" fmla="*/ 679305 h 1180763"/>
              <a:gd name="connsiteX19" fmla="*/ 32084 w 1989548"/>
              <a:gd name="connsiteY19" fmla="*/ 14029 h 1180763"/>
              <a:gd name="connsiteX0" fmla="*/ 32084 w 1989548"/>
              <a:gd name="connsiteY0" fmla="*/ 14029 h 1180253"/>
              <a:gd name="connsiteX1" fmla="*/ 4789 w 1989548"/>
              <a:gd name="connsiteY1" fmla="*/ 382 h 1180253"/>
              <a:gd name="connsiteX2" fmla="*/ 137524 w 1989548"/>
              <a:gd name="connsiteY2" fmla="*/ 29879 h 1180253"/>
              <a:gd name="connsiteX3" fmla="*/ 329253 w 1989548"/>
              <a:gd name="connsiteY3" fmla="*/ 382 h 1180253"/>
              <a:gd name="connsiteX4" fmla="*/ 1892582 w 1989548"/>
              <a:gd name="connsiteY4" fmla="*/ 15131 h 1180253"/>
              <a:gd name="connsiteX5" fmla="*/ 1981073 w 1989548"/>
              <a:gd name="connsiteY5" fmla="*/ 74124 h 1180253"/>
              <a:gd name="connsiteX6" fmla="*/ 1951577 w 1989548"/>
              <a:gd name="connsiteY6" fmla="*/ 501827 h 1180253"/>
              <a:gd name="connsiteX7" fmla="*/ 1936828 w 1989548"/>
              <a:gd name="connsiteY7" fmla="*/ 1047517 h 1180253"/>
              <a:gd name="connsiteX8" fmla="*/ 1884958 w 1989548"/>
              <a:gd name="connsiteY8" fmla="*/ 1132859 h 1180253"/>
              <a:gd name="connsiteX9" fmla="*/ 1774595 w 1989548"/>
              <a:gd name="connsiteY9" fmla="*/ 1165505 h 1180253"/>
              <a:gd name="connsiteX10" fmla="*/ 1730350 w 1989548"/>
              <a:gd name="connsiteY10" fmla="*/ 1180253 h 1180253"/>
              <a:gd name="connsiteX11" fmla="*/ 741371 w 1989548"/>
              <a:gd name="connsiteY11" fmla="*/ 1165279 h 1180253"/>
              <a:gd name="connsiteX12" fmla="*/ 601323 w 1989548"/>
              <a:gd name="connsiteY12" fmla="*/ 1162930 h 1180253"/>
              <a:gd name="connsiteX13" fmla="*/ 239663 w 1989548"/>
              <a:gd name="connsiteY13" fmla="*/ 1167705 h 1180253"/>
              <a:gd name="connsiteX14" fmla="*/ 130400 w 1989548"/>
              <a:gd name="connsiteY14" fmla="*/ 1124408 h 1180253"/>
              <a:gd name="connsiteX15" fmla="*/ 85128 w 1989548"/>
              <a:gd name="connsiteY15" fmla="*/ 1030194 h 1180253"/>
              <a:gd name="connsiteX16" fmla="*/ 72917 w 1989548"/>
              <a:gd name="connsiteY16" fmla="*/ 900034 h 1180253"/>
              <a:gd name="connsiteX17" fmla="*/ 68297 w 1989548"/>
              <a:gd name="connsiteY17" fmla="*/ 825081 h 1180253"/>
              <a:gd name="connsiteX18" fmla="*/ 57983 w 1989548"/>
              <a:gd name="connsiteY18" fmla="*/ 679305 h 1180253"/>
              <a:gd name="connsiteX19" fmla="*/ 32084 w 1989548"/>
              <a:gd name="connsiteY19" fmla="*/ 14029 h 1180253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36828 w 1989548"/>
              <a:gd name="connsiteY7" fmla="*/ 1047517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36828 w 1989548"/>
              <a:gd name="connsiteY7" fmla="*/ 1047517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53888 w 1989548"/>
              <a:gd name="connsiteY7" fmla="*/ 1037281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96750"/>
              <a:gd name="connsiteY0" fmla="*/ 14029 h 1169739"/>
              <a:gd name="connsiteX1" fmla="*/ 4789 w 1996750"/>
              <a:gd name="connsiteY1" fmla="*/ 382 h 1169739"/>
              <a:gd name="connsiteX2" fmla="*/ 137524 w 1996750"/>
              <a:gd name="connsiteY2" fmla="*/ 29879 h 1169739"/>
              <a:gd name="connsiteX3" fmla="*/ 329253 w 1996750"/>
              <a:gd name="connsiteY3" fmla="*/ 382 h 1169739"/>
              <a:gd name="connsiteX4" fmla="*/ 1892582 w 1996750"/>
              <a:gd name="connsiteY4" fmla="*/ 15131 h 1169739"/>
              <a:gd name="connsiteX5" fmla="*/ 1981073 w 1996750"/>
              <a:gd name="connsiteY5" fmla="*/ 74124 h 1169739"/>
              <a:gd name="connsiteX6" fmla="*/ 1965224 w 1996750"/>
              <a:gd name="connsiteY6" fmla="*/ 505239 h 1169739"/>
              <a:gd name="connsiteX7" fmla="*/ 1953888 w 1996750"/>
              <a:gd name="connsiteY7" fmla="*/ 1037281 h 1169739"/>
              <a:gd name="connsiteX8" fmla="*/ 1884958 w 1996750"/>
              <a:gd name="connsiteY8" fmla="*/ 1132859 h 1169739"/>
              <a:gd name="connsiteX9" fmla="*/ 1774595 w 1996750"/>
              <a:gd name="connsiteY9" fmla="*/ 1165505 h 1169739"/>
              <a:gd name="connsiteX10" fmla="*/ 1706467 w 1996750"/>
              <a:gd name="connsiteY10" fmla="*/ 1163193 h 1169739"/>
              <a:gd name="connsiteX11" fmla="*/ 741371 w 1996750"/>
              <a:gd name="connsiteY11" fmla="*/ 1165279 h 1169739"/>
              <a:gd name="connsiteX12" fmla="*/ 601323 w 1996750"/>
              <a:gd name="connsiteY12" fmla="*/ 1162930 h 1169739"/>
              <a:gd name="connsiteX13" fmla="*/ 239663 w 1996750"/>
              <a:gd name="connsiteY13" fmla="*/ 1167705 h 1169739"/>
              <a:gd name="connsiteX14" fmla="*/ 130400 w 1996750"/>
              <a:gd name="connsiteY14" fmla="*/ 1124408 h 1169739"/>
              <a:gd name="connsiteX15" fmla="*/ 85128 w 1996750"/>
              <a:gd name="connsiteY15" fmla="*/ 1030194 h 1169739"/>
              <a:gd name="connsiteX16" fmla="*/ 72917 w 1996750"/>
              <a:gd name="connsiteY16" fmla="*/ 900034 h 1169739"/>
              <a:gd name="connsiteX17" fmla="*/ 68297 w 1996750"/>
              <a:gd name="connsiteY17" fmla="*/ 825081 h 1169739"/>
              <a:gd name="connsiteX18" fmla="*/ 57983 w 1996750"/>
              <a:gd name="connsiteY18" fmla="*/ 679305 h 1169739"/>
              <a:gd name="connsiteX19" fmla="*/ 32084 w 1996750"/>
              <a:gd name="connsiteY19" fmla="*/ 14029 h 1169739"/>
              <a:gd name="connsiteX0" fmla="*/ 32084 w 1984688"/>
              <a:gd name="connsiteY0" fmla="*/ 14029 h 1169739"/>
              <a:gd name="connsiteX1" fmla="*/ 4789 w 1984688"/>
              <a:gd name="connsiteY1" fmla="*/ 382 h 1169739"/>
              <a:gd name="connsiteX2" fmla="*/ 137524 w 1984688"/>
              <a:gd name="connsiteY2" fmla="*/ 29879 h 1169739"/>
              <a:gd name="connsiteX3" fmla="*/ 329253 w 1984688"/>
              <a:gd name="connsiteY3" fmla="*/ 382 h 1169739"/>
              <a:gd name="connsiteX4" fmla="*/ 1892582 w 1984688"/>
              <a:gd name="connsiteY4" fmla="*/ 15131 h 1169739"/>
              <a:gd name="connsiteX5" fmla="*/ 1981073 w 1984688"/>
              <a:gd name="connsiteY5" fmla="*/ 74124 h 1169739"/>
              <a:gd name="connsiteX6" fmla="*/ 1965224 w 1984688"/>
              <a:gd name="connsiteY6" fmla="*/ 505239 h 1169739"/>
              <a:gd name="connsiteX7" fmla="*/ 1953888 w 1984688"/>
              <a:gd name="connsiteY7" fmla="*/ 1037281 h 1169739"/>
              <a:gd name="connsiteX8" fmla="*/ 1884958 w 1984688"/>
              <a:gd name="connsiteY8" fmla="*/ 1132859 h 1169739"/>
              <a:gd name="connsiteX9" fmla="*/ 1774595 w 1984688"/>
              <a:gd name="connsiteY9" fmla="*/ 1165505 h 1169739"/>
              <a:gd name="connsiteX10" fmla="*/ 1706467 w 1984688"/>
              <a:gd name="connsiteY10" fmla="*/ 1163193 h 1169739"/>
              <a:gd name="connsiteX11" fmla="*/ 741371 w 1984688"/>
              <a:gd name="connsiteY11" fmla="*/ 1165279 h 1169739"/>
              <a:gd name="connsiteX12" fmla="*/ 601323 w 1984688"/>
              <a:gd name="connsiteY12" fmla="*/ 1162930 h 1169739"/>
              <a:gd name="connsiteX13" fmla="*/ 239663 w 1984688"/>
              <a:gd name="connsiteY13" fmla="*/ 1167705 h 1169739"/>
              <a:gd name="connsiteX14" fmla="*/ 130400 w 1984688"/>
              <a:gd name="connsiteY14" fmla="*/ 1124408 h 1169739"/>
              <a:gd name="connsiteX15" fmla="*/ 85128 w 1984688"/>
              <a:gd name="connsiteY15" fmla="*/ 1030194 h 1169739"/>
              <a:gd name="connsiteX16" fmla="*/ 72917 w 1984688"/>
              <a:gd name="connsiteY16" fmla="*/ 900034 h 1169739"/>
              <a:gd name="connsiteX17" fmla="*/ 68297 w 1984688"/>
              <a:gd name="connsiteY17" fmla="*/ 825081 h 1169739"/>
              <a:gd name="connsiteX18" fmla="*/ 57983 w 1984688"/>
              <a:gd name="connsiteY18" fmla="*/ 679305 h 1169739"/>
              <a:gd name="connsiteX19" fmla="*/ 32084 w 1984688"/>
              <a:gd name="connsiteY19" fmla="*/ 14029 h 1169739"/>
              <a:gd name="connsiteX0" fmla="*/ 32084 w 1984688"/>
              <a:gd name="connsiteY0" fmla="*/ 14029 h 1169739"/>
              <a:gd name="connsiteX1" fmla="*/ 4789 w 1984688"/>
              <a:gd name="connsiteY1" fmla="*/ 382 h 1169739"/>
              <a:gd name="connsiteX2" fmla="*/ 137524 w 1984688"/>
              <a:gd name="connsiteY2" fmla="*/ 29879 h 1169739"/>
              <a:gd name="connsiteX3" fmla="*/ 329253 w 1984688"/>
              <a:gd name="connsiteY3" fmla="*/ 382 h 1169739"/>
              <a:gd name="connsiteX4" fmla="*/ 1892582 w 1984688"/>
              <a:gd name="connsiteY4" fmla="*/ 15131 h 1169739"/>
              <a:gd name="connsiteX5" fmla="*/ 1981073 w 1984688"/>
              <a:gd name="connsiteY5" fmla="*/ 74124 h 1169739"/>
              <a:gd name="connsiteX6" fmla="*/ 1965224 w 1984688"/>
              <a:gd name="connsiteY6" fmla="*/ 505239 h 1169739"/>
              <a:gd name="connsiteX7" fmla="*/ 1953888 w 1984688"/>
              <a:gd name="connsiteY7" fmla="*/ 1037281 h 1169739"/>
              <a:gd name="connsiteX8" fmla="*/ 1884958 w 1984688"/>
              <a:gd name="connsiteY8" fmla="*/ 1132859 h 1169739"/>
              <a:gd name="connsiteX9" fmla="*/ 1774595 w 1984688"/>
              <a:gd name="connsiteY9" fmla="*/ 1165505 h 1169739"/>
              <a:gd name="connsiteX10" fmla="*/ 1706467 w 1984688"/>
              <a:gd name="connsiteY10" fmla="*/ 1163193 h 1169739"/>
              <a:gd name="connsiteX11" fmla="*/ 741371 w 1984688"/>
              <a:gd name="connsiteY11" fmla="*/ 1165279 h 1169739"/>
              <a:gd name="connsiteX12" fmla="*/ 601323 w 1984688"/>
              <a:gd name="connsiteY12" fmla="*/ 1162930 h 1169739"/>
              <a:gd name="connsiteX13" fmla="*/ 239663 w 1984688"/>
              <a:gd name="connsiteY13" fmla="*/ 1167705 h 1169739"/>
              <a:gd name="connsiteX14" fmla="*/ 130400 w 1984688"/>
              <a:gd name="connsiteY14" fmla="*/ 1124408 h 1169739"/>
              <a:gd name="connsiteX15" fmla="*/ 85128 w 1984688"/>
              <a:gd name="connsiteY15" fmla="*/ 1030194 h 1169739"/>
              <a:gd name="connsiteX16" fmla="*/ 72917 w 1984688"/>
              <a:gd name="connsiteY16" fmla="*/ 900034 h 1169739"/>
              <a:gd name="connsiteX17" fmla="*/ 68297 w 1984688"/>
              <a:gd name="connsiteY17" fmla="*/ 825081 h 1169739"/>
              <a:gd name="connsiteX18" fmla="*/ 57983 w 1984688"/>
              <a:gd name="connsiteY18" fmla="*/ 679305 h 1169739"/>
              <a:gd name="connsiteX19" fmla="*/ 32084 w 1984688"/>
              <a:gd name="connsiteY19" fmla="*/ 14029 h 1169739"/>
              <a:gd name="connsiteX0" fmla="*/ 32084 w 1984464"/>
              <a:gd name="connsiteY0" fmla="*/ 15957 h 1171667"/>
              <a:gd name="connsiteX1" fmla="*/ 4789 w 1984464"/>
              <a:gd name="connsiteY1" fmla="*/ 2310 h 1171667"/>
              <a:gd name="connsiteX2" fmla="*/ 137524 w 1984464"/>
              <a:gd name="connsiteY2" fmla="*/ 31807 h 1171667"/>
              <a:gd name="connsiteX3" fmla="*/ 329253 w 1984464"/>
              <a:gd name="connsiteY3" fmla="*/ 2310 h 1171667"/>
              <a:gd name="connsiteX4" fmla="*/ 1895994 w 1984464"/>
              <a:gd name="connsiteY4" fmla="*/ 0 h 1171667"/>
              <a:gd name="connsiteX5" fmla="*/ 1981073 w 1984464"/>
              <a:gd name="connsiteY5" fmla="*/ 76052 h 1171667"/>
              <a:gd name="connsiteX6" fmla="*/ 1965224 w 1984464"/>
              <a:gd name="connsiteY6" fmla="*/ 507167 h 1171667"/>
              <a:gd name="connsiteX7" fmla="*/ 1953888 w 1984464"/>
              <a:gd name="connsiteY7" fmla="*/ 1039209 h 1171667"/>
              <a:gd name="connsiteX8" fmla="*/ 1884958 w 1984464"/>
              <a:gd name="connsiteY8" fmla="*/ 1134787 h 1171667"/>
              <a:gd name="connsiteX9" fmla="*/ 1774595 w 1984464"/>
              <a:gd name="connsiteY9" fmla="*/ 1167433 h 1171667"/>
              <a:gd name="connsiteX10" fmla="*/ 1706467 w 1984464"/>
              <a:gd name="connsiteY10" fmla="*/ 1165121 h 1171667"/>
              <a:gd name="connsiteX11" fmla="*/ 741371 w 1984464"/>
              <a:gd name="connsiteY11" fmla="*/ 1167207 h 1171667"/>
              <a:gd name="connsiteX12" fmla="*/ 601323 w 1984464"/>
              <a:gd name="connsiteY12" fmla="*/ 1164858 h 1171667"/>
              <a:gd name="connsiteX13" fmla="*/ 239663 w 1984464"/>
              <a:gd name="connsiteY13" fmla="*/ 1169633 h 1171667"/>
              <a:gd name="connsiteX14" fmla="*/ 130400 w 1984464"/>
              <a:gd name="connsiteY14" fmla="*/ 1126336 h 1171667"/>
              <a:gd name="connsiteX15" fmla="*/ 85128 w 1984464"/>
              <a:gd name="connsiteY15" fmla="*/ 1032122 h 1171667"/>
              <a:gd name="connsiteX16" fmla="*/ 72917 w 1984464"/>
              <a:gd name="connsiteY16" fmla="*/ 901962 h 1171667"/>
              <a:gd name="connsiteX17" fmla="*/ 68297 w 1984464"/>
              <a:gd name="connsiteY17" fmla="*/ 827009 h 1171667"/>
              <a:gd name="connsiteX18" fmla="*/ 57983 w 1984464"/>
              <a:gd name="connsiteY18" fmla="*/ 681233 h 1171667"/>
              <a:gd name="connsiteX19" fmla="*/ 32084 w 1984464"/>
              <a:gd name="connsiteY19" fmla="*/ 15957 h 1171667"/>
              <a:gd name="connsiteX0" fmla="*/ 32084 w 1984464"/>
              <a:gd name="connsiteY0" fmla="*/ 15957 h 1171667"/>
              <a:gd name="connsiteX1" fmla="*/ 4789 w 1984464"/>
              <a:gd name="connsiteY1" fmla="*/ 2310 h 1171667"/>
              <a:gd name="connsiteX2" fmla="*/ 137524 w 1984464"/>
              <a:gd name="connsiteY2" fmla="*/ 14747 h 1171667"/>
              <a:gd name="connsiteX3" fmla="*/ 329253 w 1984464"/>
              <a:gd name="connsiteY3" fmla="*/ 2310 h 1171667"/>
              <a:gd name="connsiteX4" fmla="*/ 1895994 w 1984464"/>
              <a:gd name="connsiteY4" fmla="*/ 0 h 1171667"/>
              <a:gd name="connsiteX5" fmla="*/ 1981073 w 1984464"/>
              <a:gd name="connsiteY5" fmla="*/ 76052 h 1171667"/>
              <a:gd name="connsiteX6" fmla="*/ 1965224 w 1984464"/>
              <a:gd name="connsiteY6" fmla="*/ 507167 h 1171667"/>
              <a:gd name="connsiteX7" fmla="*/ 1953888 w 1984464"/>
              <a:gd name="connsiteY7" fmla="*/ 1039209 h 1171667"/>
              <a:gd name="connsiteX8" fmla="*/ 1884958 w 1984464"/>
              <a:gd name="connsiteY8" fmla="*/ 1134787 h 1171667"/>
              <a:gd name="connsiteX9" fmla="*/ 1774595 w 1984464"/>
              <a:gd name="connsiteY9" fmla="*/ 1167433 h 1171667"/>
              <a:gd name="connsiteX10" fmla="*/ 1706467 w 1984464"/>
              <a:gd name="connsiteY10" fmla="*/ 1165121 h 1171667"/>
              <a:gd name="connsiteX11" fmla="*/ 741371 w 1984464"/>
              <a:gd name="connsiteY11" fmla="*/ 1167207 h 1171667"/>
              <a:gd name="connsiteX12" fmla="*/ 601323 w 1984464"/>
              <a:gd name="connsiteY12" fmla="*/ 1164858 h 1171667"/>
              <a:gd name="connsiteX13" fmla="*/ 239663 w 1984464"/>
              <a:gd name="connsiteY13" fmla="*/ 1169633 h 1171667"/>
              <a:gd name="connsiteX14" fmla="*/ 130400 w 1984464"/>
              <a:gd name="connsiteY14" fmla="*/ 1126336 h 1171667"/>
              <a:gd name="connsiteX15" fmla="*/ 85128 w 1984464"/>
              <a:gd name="connsiteY15" fmla="*/ 1032122 h 1171667"/>
              <a:gd name="connsiteX16" fmla="*/ 72917 w 1984464"/>
              <a:gd name="connsiteY16" fmla="*/ 901962 h 1171667"/>
              <a:gd name="connsiteX17" fmla="*/ 68297 w 1984464"/>
              <a:gd name="connsiteY17" fmla="*/ 827009 h 1171667"/>
              <a:gd name="connsiteX18" fmla="*/ 57983 w 1984464"/>
              <a:gd name="connsiteY18" fmla="*/ 681233 h 1171667"/>
              <a:gd name="connsiteX19" fmla="*/ 32084 w 1984464"/>
              <a:gd name="connsiteY19" fmla="*/ 15957 h 1171667"/>
              <a:gd name="connsiteX0" fmla="*/ 124 w 1952504"/>
              <a:gd name="connsiteY0" fmla="*/ 55326 h 1211036"/>
              <a:gd name="connsiteX1" fmla="*/ 20596 w 1952504"/>
              <a:gd name="connsiteY1" fmla="*/ 38267 h 1211036"/>
              <a:gd name="connsiteX2" fmla="*/ 105564 w 1952504"/>
              <a:gd name="connsiteY2" fmla="*/ 54116 h 1211036"/>
              <a:gd name="connsiteX3" fmla="*/ 297293 w 1952504"/>
              <a:gd name="connsiteY3" fmla="*/ 41679 h 1211036"/>
              <a:gd name="connsiteX4" fmla="*/ 1864034 w 1952504"/>
              <a:gd name="connsiteY4" fmla="*/ 39369 h 1211036"/>
              <a:gd name="connsiteX5" fmla="*/ 1949113 w 1952504"/>
              <a:gd name="connsiteY5" fmla="*/ 115421 h 1211036"/>
              <a:gd name="connsiteX6" fmla="*/ 1933264 w 1952504"/>
              <a:gd name="connsiteY6" fmla="*/ 546536 h 1211036"/>
              <a:gd name="connsiteX7" fmla="*/ 1921928 w 1952504"/>
              <a:gd name="connsiteY7" fmla="*/ 1078578 h 1211036"/>
              <a:gd name="connsiteX8" fmla="*/ 1852998 w 1952504"/>
              <a:gd name="connsiteY8" fmla="*/ 1174156 h 1211036"/>
              <a:gd name="connsiteX9" fmla="*/ 1742635 w 1952504"/>
              <a:gd name="connsiteY9" fmla="*/ 1206802 h 1211036"/>
              <a:gd name="connsiteX10" fmla="*/ 1674507 w 1952504"/>
              <a:gd name="connsiteY10" fmla="*/ 1204490 h 1211036"/>
              <a:gd name="connsiteX11" fmla="*/ 709411 w 1952504"/>
              <a:gd name="connsiteY11" fmla="*/ 1206576 h 1211036"/>
              <a:gd name="connsiteX12" fmla="*/ 569363 w 1952504"/>
              <a:gd name="connsiteY12" fmla="*/ 1204227 h 1211036"/>
              <a:gd name="connsiteX13" fmla="*/ 207703 w 1952504"/>
              <a:gd name="connsiteY13" fmla="*/ 1209002 h 1211036"/>
              <a:gd name="connsiteX14" fmla="*/ 98440 w 1952504"/>
              <a:gd name="connsiteY14" fmla="*/ 1165705 h 1211036"/>
              <a:gd name="connsiteX15" fmla="*/ 53168 w 1952504"/>
              <a:gd name="connsiteY15" fmla="*/ 1071491 h 1211036"/>
              <a:gd name="connsiteX16" fmla="*/ 40957 w 1952504"/>
              <a:gd name="connsiteY16" fmla="*/ 941331 h 1211036"/>
              <a:gd name="connsiteX17" fmla="*/ 36337 w 1952504"/>
              <a:gd name="connsiteY17" fmla="*/ 866378 h 1211036"/>
              <a:gd name="connsiteX18" fmla="*/ 26023 w 1952504"/>
              <a:gd name="connsiteY18" fmla="*/ 720602 h 1211036"/>
              <a:gd name="connsiteX19" fmla="*/ 124 w 1952504"/>
              <a:gd name="connsiteY19" fmla="*/ 55326 h 1211036"/>
              <a:gd name="connsiteX0" fmla="*/ 57158 w 1932166"/>
              <a:gd name="connsiteY0" fmla="*/ 31807 h 1342262"/>
              <a:gd name="connsiteX1" fmla="*/ 258 w 1932166"/>
              <a:gd name="connsiteY1" fmla="*/ 169493 h 1342262"/>
              <a:gd name="connsiteX2" fmla="*/ 85226 w 1932166"/>
              <a:gd name="connsiteY2" fmla="*/ 185342 h 1342262"/>
              <a:gd name="connsiteX3" fmla="*/ 276955 w 1932166"/>
              <a:gd name="connsiteY3" fmla="*/ 172905 h 1342262"/>
              <a:gd name="connsiteX4" fmla="*/ 1843696 w 1932166"/>
              <a:gd name="connsiteY4" fmla="*/ 170595 h 1342262"/>
              <a:gd name="connsiteX5" fmla="*/ 1928775 w 1932166"/>
              <a:gd name="connsiteY5" fmla="*/ 246647 h 1342262"/>
              <a:gd name="connsiteX6" fmla="*/ 1912926 w 1932166"/>
              <a:gd name="connsiteY6" fmla="*/ 677762 h 1342262"/>
              <a:gd name="connsiteX7" fmla="*/ 1901590 w 1932166"/>
              <a:gd name="connsiteY7" fmla="*/ 1209804 h 1342262"/>
              <a:gd name="connsiteX8" fmla="*/ 1832660 w 1932166"/>
              <a:gd name="connsiteY8" fmla="*/ 1305382 h 1342262"/>
              <a:gd name="connsiteX9" fmla="*/ 1722297 w 1932166"/>
              <a:gd name="connsiteY9" fmla="*/ 1338028 h 1342262"/>
              <a:gd name="connsiteX10" fmla="*/ 1654169 w 1932166"/>
              <a:gd name="connsiteY10" fmla="*/ 1335716 h 1342262"/>
              <a:gd name="connsiteX11" fmla="*/ 689073 w 1932166"/>
              <a:gd name="connsiteY11" fmla="*/ 1337802 h 1342262"/>
              <a:gd name="connsiteX12" fmla="*/ 549025 w 1932166"/>
              <a:gd name="connsiteY12" fmla="*/ 1335453 h 1342262"/>
              <a:gd name="connsiteX13" fmla="*/ 187365 w 1932166"/>
              <a:gd name="connsiteY13" fmla="*/ 1340228 h 1342262"/>
              <a:gd name="connsiteX14" fmla="*/ 78102 w 1932166"/>
              <a:gd name="connsiteY14" fmla="*/ 1296931 h 1342262"/>
              <a:gd name="connsiteX15" fmla="*/ 32830 w 1932166"/>
              <a:gd name="connsiteY15" fmla="*/ 1202717 h 1342262"/>
              <a:gd name="connsiteX16" fmla="*/ 20619 w 1932166"/>
              <a:gd name="connsiteY16" fmla="*/ 1072557 h 1342262"/>
              <a:gd name="connsiteX17" fmla="*/ 15999 w 1932166"/>
              <a:gd name="connsiteY17" fmla="*/ 997604 h 1342262"/>
              <a:gd name="connsiteX18" fmla="*/ 5685 w 1932166"/>
              <a:gd name="connsiteY18" fmla="*/ 851828 h 1342262"/>
              <a:gd name="connsiteX19" fmla="*/ 57158 w 1932166"/>
              <a:gd name="connsiteY19" fmla="*/ 31807 h 1342262"/>
              <a:gd name="connsiteX0" fmla="*/ 56614 w 1931622"/>
              <a:gd name="connsiteY0" fmla="*/ 47940 h 1358395"/>
              <a:gd name="connsiteX1" fmla="*/ 168526 w 1931622"/>
              <a:gd name="connsiteY1" fmla="*/ 108254 h 1358395"/>
              <a:gd name="connsiteX2" fmla="*/ 84682 w 1931622"/>
              <a:gd name="connsiteY2" fmla="*/ 201475 h 1358395"/>
              <a:gd name="connsiteX3" fmla="*/ 276411 w 1931622"/>
              <a:gd name="connsiteY3" fmla="*/ 189038 h 1358395"/>
              <a:gd name="connsiteX4" fmla="*/ 1843152 w 1931622"/>
              <a:gd name="connsiteY4" fmla="*/ 186728 h 1358395"/>
              <a:gd name="connsiteX5" fmla="*/ 1928231 w 1931622"/>
              <a:gd name="connsiteY5" fmla="*/ 262780 h 1358395"/>
              <a:gd name="connsiteX6" fmla="*/ 1912382 w 1931622"/>
              <a:gd name="connsiteY6" fmla="*/ 693895 h 1358395"/>
              <a:gd name="connsiteX7" fmla="*/ 1901046 w 1931622"/>
              <a:gd name="connsiteY7" fmla="*/ 1225937 h 1358395"/>
              <a:gd name="connsiteX8" fmla="*/ 1832116 w 1931622"/>
              <a:gd name="connsiteY8" fmla="*/ 1321515 h 1358395"/>
              <a:gd name="connsiteX9" fmla="*/ 1721753 w 1931622"/>
              <a:gd name="connsiteY9" fmla="*/ 1354161 h 1358395"/>
              <a:gd name="connsiteX10" fmla="*/ 1653625 w 1931622"/>
              <a:gd name="connsiteY10" fmla="*/ 1351849 h 1358395"/>
              <a:gd name="connsiteX11" fmla="*/ 688529 w 1931622"/>
              <a:gd name="connsiteY11" fmla="*/ 1353935 h 1358395"/>
              <a:gd name="connsiteX12" fmla="*/ 548481 w 1931622"/>
              <a:gd name="connsiteY12" fmla="*/ 1351586 h 1358395"/>
              <a:gd name="connsiteX13" fmla="*/ 186821 w 1931622"/>
              <a:gd name="connsiteY13" fmla="*/ 1356361 h 1358395"/>
              <a:gd name="connsiteX14" fmla="*/ 77558 w 1931622"/>
              <a:gd name="connsiteY14" fmla="*/ 1313064 h 1358395"/>
              <a:gd name="connsiteX15" fmla="*/ 32286 w 1931622"/>
              <a:gd name="connsiteY15" fmla="*/ 1218850 h 1358395"/>
              <a:gd name="connsiteX16" fmla="*/ 20075 w 1931622"/>
              <a:gd name="connsiteY16" fmla="*/ 1088690 h 1358395"/>
              <a:gd name="connsiteX17" fmla="*/ 15455 w 1931622"/>
              <a:gd name="connsiteY17" fmla="*/ 1013737 h 1358395"/>
              <a:gd name="connsiteX18" fmla="*/ 5141 w 1931622"/>
              <a:gd name="connsiteY18" fmla="*/ 867961 h 1358395"/>
              <a:gd name="connsiteX19" fmla="*/ 56614 w 1931622"/>
              <a:gd name="connsiteY19" fmla="*/ 47940 h 1358395"/>
              <a:gd name="connsiteX0" fmla="*/ 56614 w 1931622"/>
              <a:gd name="connsiteY0" fmla="*/ 44138 h 1354593"/>
              <a:gd name="connsiteX1" fmla="*/ 168526 w 1931622"/>
              <a:gd name="connsiteY1" fmla="*/ 104452 h 1354593"/>
              <a:gd name="connsiteX2" fmla="*/ 253494 w 1931622"/>
              <a:gd name="connsiteY2" fmla="*/ 49962 h 1354593"/>
              <a:gd name="connsiteX3" fmla="*/ 276411 w 1931622"/>
              <a:gd name="connsiteY3" fmla="*/ 185236 h 1354593"/>
              <a:gd name="connsiteX4" fmla="*/ 1843152 w 1931622"/>
              <a:gd name="connsiteY4" fmla="*/ 182926 h 1354593"/>
              <a:gd name="connsiteX5" fmla="*/ 1928231 w 1931622"/>
              <a:gd name="connsiteY5" fmla="*/ 258978 h 1354593"/>
              <a:gd name="connsiteX6" fmla="*/ 1912382 w 1931622"/>
              <a:gd name="connsiteY6" fmla="*/ 690093 h 1354593"/>
              <a:gd name="connsiteX7" fmla="*/ 1901046 w 1931622"/>
              <a:gd name="connsiteY7" fmla="*/ 1222135 h 1354593"/>
              <a:gd name="connsiteX8" fmla="*/ 1832116 w 1931622"/>
              <a:gd name="connsiteY8" fmla="*/ 1317713 h 1354593"/>
              <a:gd name="connsiteX9" fmla="*/ 1721753 w 1931622"/>
              <a:gd name="connsiteY9" fmla="*/ 1350359 h 1354593"/>
              <a:gd name="connsiteX10" fmla="*/ 1653625 w 1931622"/>
              <a:gd name="connsiteY10" fmla="*/ 1348047 h 1354593"/>
              <a:gd name="connsiteX11" fmla="*/ 688529 w 1931622"/>
              <a:gd name="connsiteY11" fmla="*/ 1350133 h 1354593"/>
              <a:gd name="connsiteX12" fmla="*/ 548481 w 1931622"/>
              <a:gd name="connsiteY12" fmla="*/ 1347784 h 1354593"/>
              <a:gd name="connsiteX13" fmla="*/ 186821 w 1931622"/>
              <a:gd name="connsiteY13" fmla="*/ 1352559 h 1354593"/>
              <a:gd name="connsiteX14" fmla="*/ 77558 w 1931622"/>
              <a:gd name="connsiteY14" fmla="*/ 1309262 h 1354593"/>
              <a:gd name="connsiteX15" fmla="*/ 32286 w 1931622"/>
              <a:gd name="connsiteY15" fmla="*/ 1215048 h 1354593"/>
              <a:gd name="connsiteX16" fmla="*/ 20075 w 1931622"/>
              <a:gd name="connsiteY16" fmla="*/ 1084888 h 1354593"/>
              <a:gd name="connsiteX17" fmla="*/ 15455 w 1931622"/>
              <a:gd name="connsiteY17" fmla="*/ 1009935 h 1354593"/>
              <a:gd name="connsiteX18" fmla="*/ 5141 w 1931622"/>
              <a:gd name="connsiteY18" fmla="*/ 864159 h 1354593"/>
              <a:gd name="connsiteX19" fmla="*/ 56614 w 1931622"/>
              <a:gd name="connsiteY19" fmla="*/ 44138 h 1354593"/>
              <a:gd name="connsiteX0" fmla="*/ 56614 w 1931622"/>
              <a:gd name="connsiteY0" fmla="*/ 78642 h 1389097"/>
              <a:gd name="connsiteX1" fmla="*/ 168526 w 1931622"/>
              <a:gd name="connsiteY1" fmla="*/ 33448 h 1389097"/>
              <a:gd name="connsiteX2" fmla="*/ 253494 w 1931622"/>
              <a:gd name="connsiteY2" fmla="*/ 84466 h 1389097"/>
              <a:gd name="connsiteX3" fmla="*/ 276411 w 1931622"/>
              <a:gd name="connsiteY3" fmla="*/ 219740 h 1389097"/>
              <a:gd name="connsiteX4" fmla="*/ 1843152 w 1931622"/>
              <a:gd name="connsiteY4" fmla="*/ 217430 h 1389097"/>
              <a:gd name="connsiteX5" fmla="*/ 1928231 w 1931622"/>
              <a:gd name="connsiteY5" fmla="*/ 293482 h 1389097"/>
              <a:gd name="connsiteX6" fmla="*/ 1912382 w 1931622"/>
              <a:gd name="connsiteY6" fmla="*/ 724597 h 1389097"/>
              <a:gd name="connsiteX7" fmla="*/ 1901046 w 1931622"/>
              <a:gd name="connsiteY7" fmla="*/ 1256639 h 1389097"/>
              <a:gd name="connsiteX8" fmla="*/ 1832116 w 1931622"/>
              <a:gd name="connsiteY8" fmla="*/ 1352217 h 1389097"/>
              <a:gd name="connsiteX9" fmla="*/ 1721753 w 1931622"/>
              <a:gd name="connsiteY9" fmla="*/ 1384863 h 1389097"/>
              <a:gd name="connsiteX10" fmla="*/ 1653625 w 1931622"/>
              <a:gd name="connsiteY10" fmla="*/ 1382551 h 1389097"/>
              <a:gd name="connsiteX11" fmla="*/ 688529 w 1931622"/>
              <a:gd name="connsiteY11" fmla="*/ 1384637 h 1389097"/>
              <a:gd name="connsiteX12" fmla="*/ 548481 w 1931622"/>
              <a:gd name="connsiteY12" fmla="*/ 1382288 h 1389097"/>
              <a:gd name="connsiteX13" fmla="*/ 186821 w 1931622"/>
              <a:gd name="connsiteY13" fmla="*/ 1387063 h 1389097"/>
              <a:gd name="connsiteX14" fmla="*/ 77558 w 1931622"/>
              <a:gd name="connsiteY14" fmla="*/ 1343766 h 1389097"/>
              <a:gd name="connsiteX15" fmla="*/ 32286 w 1931622"/>
              <a:gd name="connsiteY15" fmla="*/ 1249552 h 1389097"/>
              <a:gd name="connsiteX16" fmla="*/ 20075 w 1931622"/>
              <a:gd name="connsiteY16" fmla="*/ 1119392 h 1389097"/>
              <a:gd name="connsiteX17" fmla="*/ 15455 w 1931622"/>
              <a:gd name="connsiteY17" fmla="*/ 1044439 h 1389097"/>
              <a:gd name="connsiteX18" fmla="*/ 5141 w 1931622"/>
              <a:gd name="connsiteY18" fmla="*/ 898663 h 1389097"/>
              <a:gd name="connsiteX19" fmla="*/ 56614 w 1931622"/>
              <a:gd name="connsiteY19" fmla="*/ 78642 h 1389097"/>
              <a:gd name="connsiteX0" fmla="*/ 32405 w 1935548"/>
              <a:gd name="connsiteY0" fmla="*/ 76365 h 1393854"/>
              <a:gd name="connsiteX1" fmla="*/ 172452 w 1935548"/>
              <a:gd name="connsiteY1" fmla="*/ 38205 h 1393854"/>
              <a:gd name="connsiteX2" fmla="*/ 257420 w 1935548"/>
              <a:gd name="connsiteY2" fmla="*/ 89223 h 1393854"/>
              <a:gd name="connsiteX3" fmla="*/ 280337 w 1935548"/>
              <a:gd name="connsiteY3" fmla="*/ 224497 h 1393854"/>
              <a:gd name="connsiteX4" fmla="*/ 1847078 w 1935548"/>
              <a:gd name="connsiteY4" fmla="*/ 222187 h 1393854"/>
              <a:gd name="connsiteX5" fmla="*/ 1932157 w 1935548"/>
              <a:gd name="connsiteY5" fmla="*/ 298239 h 1393854"/>
              <a:gd name="connsiteX6" fmla="*/ 1916308 w 1935548"/>
              <a:gd name="connsiteY6" fmla="*/ 729354 h 1393854"/>
              <a:gd name="connsiteX7" fmla="*/ 1904972 w 1935548"/>
              <a:gd name="connsiteY7" fmla="*/ 1261396 h 1393854"/>
              <a:gd name="connsiteX8" fmla="*/ 1836042 w 1935548"/>
              <a:gd name="connsiteY8" fmla="*/ 1356974 h 1393854"/>
              <a:gd name="connsiteX9" fmla="*/ 1725679 w 1935548"/>
              <a:gd name="connsiteY9" fmla="*/ 1389620 h 1393854"/>
              <a:gd name="connsiteX10" fmla="*/ 1657551 w 1935548"/>
              <a:gd name="connsiteY10" fmla="*/ 1387308 h 1393854"/>
              <a:gd name="connsiteX11" fmla="*/ 692455 w 1935548"/>
              <a:gd name="connsiteY11" fmla="*/ 1389394 h 1393854"/>
              <a:gd name="connsiteX12" fmla="*/ 552407 w 1935548"/>
              <a:gd name="connsiteY12" fmla="*/ 1387045 h 1393854"/>
              <a:gd name="connsiteX13" fmla="*/ 190747 w 1935548"/>
              <a:gd name="connsiteY13" fmla="*/ 1391820 h 1393854"/>
              <a:gd name="connsiteX14" fmla="*/ 81484 w 1935548"/>
              <a:gd name="connsiteY14" fmla="*/ 1348523 h 1393854"/>
              <a:gd name="connsiteX15" fmla="*/ 36212 w 1935548"/>
              <a:gd name="connsiteY15" fmla="*/ 1254309 h 1393854"/>
              <a:gd name="connsiteX16" fmla="*/ 24001 w 1935548"/>
              <a:gd name="connsiteY16" fmla="*/ 1124149 h 1393854"/>
              <a:gd name="connsiteX17" fmla="*/ 19381 w 1935548"/>
              <a:gd name="connsiteY17" fmla="*/ 1049196 h 1393854"/>
              <a:gd name="connsiteX18" fmla="*/ 9067 w 1935548"/>
              <a:gd name="connsiteY18" fmla="*/ 903420 h 1393854"/>
              <a:gd name="connsiteX19" fmla="*/ 32405 w 1935548"/>
              <a:gd name="connsiteY19" fmla="*/ 76365 h 1393854"/>
              <a:gd name="connsiteX0" fmla="*/ 32405 w 1935548"/>
              <a:gd name="connsiteY0" fmla="*/ 76365 h 1393854"/>
              <a:gd name="connsiteX1" fmla="*/ 172452 w 1935548"/>
              <a:gd name="connsiteY1" fmla="*/ 38205 h 1393854"/>
              <a:gd name="connsiteX2" fmla="*/ 257420 w 1935548"/>
              <a:gd name="connsiteY2" fmla="*/ 89223 h 1393854"/>
              <a:gd name="connsiteX3" fmla="*/ 660165 w 1935548"/>
              <a:gd name="connsiteY3" fmla="*/ 6448 h 1393854"/>
              <a:gd name="connsiteX4" fmla="*/ 1847078 w 1935548"/>
              <a:gd name="connsiteY4" fmla="*/ 222187 h 1393854"/>
              <a:gd name="connsiteX5" fmla="*/ 1932157 w 1935548"/>
              <a:gd name="connsiteY5" fmla="*/ 298239 h 1393854"/>
              <a:gd name="connsiteX6" fmla="*/ 1916308 w 1935548"/>
              <a:gd name="connsiteY6" fmla="*/ 729354 h 1393854"/>
              <a:gd name="connsiteX7" fmla="*/ 1904972 w 1935548"/>
              <a:gd name="connsiteY7" fmla="*/ 1261396 h 1393854"/>
              <a:gd name="connsiteX8" fmla="*/ 1836042 w 1935548"/>
              <a:gd name="connsiteY8" fmla="*/ 1356974 h 1393854"/>
              <a:gd name="connsiteX9" fmla="*/ 1725679 w 1935548"/>
              <a:gd name="connsiteY9" fmla="*/ 1389620 h 1393854"/>
              <a:gd name="connsiteX10" fmla="*/ 1657551 w 1935548"/>
              <a:gd name="connsiteY10" fmla="*/ 1387308 h 1393854"/>
              <a:gd name="connsiteX11" fmla="*/ 692455 w 1935548"/>
              <a:gd name="connsiteY11" fmla="*/ 1389394 h 1393854"/>
              <a:gd name="connsiteX12" fmla="*/ 552407 w 1935548"/>
              <a:gd name="connsiteY12" fmla="*/ 1387045 h 1393854"/>
              <a:gd name="connsiteX13" fmla="*/ 190747 w 1935548"/>
              <a:gd name="connsiteY13" fmla="*/ 1391820 h 1393854"/>
              <a:gd name="connsiteX14" fmla="*/ 81484 w 1935548"/>
              <a:gd name="connsiteY14" fmla="*/ 1348523 h 1393854"/>
              <a:gd name="connsiteX15" fmla="*/ 36212 w 1935548"/>
              <a:gd name="connsiteY15" fmla="*/ 1254309 h 1393854"/>
              <a:gd name="connsiteX16" fmla="*/ 24001 w 1935548"/>
              <a:gd name="connsiteY16" fmla="*/ 1124149 h 1393854"/>
              <a:gd name="connsiteX17" fmla="*/ 19381 w 1935548"/>
              <a:gd name="connsiteY17" fmla="*/ 1049196 h 1393854"/>
              <a:gd name="connsiteX18" fmla="*/ 9067 w 1935548"/>
              <a:gd name="connsiteY18" fmla="*/ 903420 h 1393854"/>
              <a:gd name="connsiteX19" fmla="*/ 32405 w 1935548"/>
              <a:gd name="connsiteY19" fmla="*/ 76365 h 1393854"/>
              <a:gd name="connsiteX0" fmla="*/ 32405 w 1935548"/>
              <a:gd name="connsiteY0" fmla="*/ 73988 h 1391477"/>
              <a:gd name="connsiteX1" fmla="*/ 172452 w 1935548"/>
              <a:gd name="connsiteY1" fmla="*/ 35828 h 1391477"/>
              <a:gd name="connsiteX2" fmla="*/ 292589 w 1935548"/>
              <a:gd name="connsiteY2" fmla="*/ 37609 h 1391477"/>
              <a:gd name="connsiteX3" fmla="*/ 660165 w 1935548"/>
              <a:gd name="connsiteY3" fmla="*/ 4071 h 1391477"/>
              <a:gd name="connsiteX4" fmla="*/ 1847078 w 1935548"/>
              <a:gd name="connsiteY4" fmla="*/ 219810 h 1391477"/>
              <a:gd name="connsiteX5" fmla="*/ 1932157 w 1935548"/>
              <a:gd name="connsiteY5" fmla="*/ 295862 h 1391477"/>
              <a:gd name="connsiteX6" fmla="*/ 1916308 w 1935548"/>
              <a:gd name="connsiteY6" fmla="*/ 726977 h 1391477"/>
              <a:gd name="connsiteX7" fmla="*/ 1904972 w 1935548"/>
              <a:gd name="connsiteY7" fmla="*/ 1259019 h 1391477"/>
              <a:gd name="connsiteX8" fmla="*/ 1836042 w 1935548"/>
              <a:gd name="connsiteY8" fmla="*/ 1354597 h 1391477"/>
              <a:gd name="connsiteX9" fmla="*/ 1725679 w 1935548"/>
              <a:gd name="connsiteY9" fmla="*/ 1387243 h 1391477"/>
              <a:gd name="connsiteX10" fmla="*/ 1657551 w 1935548"/>
              <a:gd name="connsiteY10" fmla="*/ 1384931 h 1391477"/>
              <a:gd name="connsiteX11" fmla="*/ 692455 w 1935548"/>
              <a:gd name="connsiteY11" fmla="*/ 1387017 h 1391477"/>
              <a:gd name="connsiteX12" fmla="*/ 552407 w 1935548"/>
              <a:gd name="connsiteY12" fmla="*/ 1384668 h 1391477"/>
              <a:gd name="connsiteX13" fmla="*/ 190747 w 1935548"/>
              <a:gd name="connsiteY13" fmla="*/ 1389443 h 1391477"/>
              <a:gd name="connsiteX14" fmla="*/ 81484 w 1935548"/>
              <a:gd name="connsiteY14" fmla="*/ 1346146 h 1391477"/>
              <a:gd name="connsiteX15" fmla="*/ 36212 w 1935548"/>
              <a:gd name="connsiteY15" fmla="*/ 1251932 h 1391477"/>
              <a:gd name="connsiteX16" fmla="*/ 24001 w 1935548"/>
              <a:gd name="connsiteY16" fmla="*/ 1121772 h 1391477"/>
              <a:gd name="connsiteX17" fmla="*/ 19381 w 1935548"/>
              <a:gd name="connsiteY17" fmla="*/ 1046819 h 1391477"/>
              <a:gd name="connsiteX18" fmla="*/ 9067 w 1935548"/>
              <a:gd name="connsiteY18" fmla="*/ 901043 h 1391477"/>
              <a:gd name="connsiteX19" fmla="*/ 32405 w 1935548"/>
              <a:gd name="connsiteY19" fmla="*/ 73988 h 1391477"/>
              <a:gd name="connsiteX0" fmla="*/ 32405 w 1985427"/>
              <a:gd name="connsiteY0" fmla="*/ 73988 h 1391477"/>
              <a:gd name="connsiteX1" fmla="*/ 172452 w 1985427"/>
              <a:gd name="connsiteY1" fmla="*/ 35828 h 1391477"/>
              <a:gd name="connsiteX2" fmla="*/ 292589 w 1985427"/>
              <a:gd name="connsiteY2" fmla="*/ 37609 h 1391477"/>
              <a:gd name="connsiteX3" fmla="*/ 660165 w 1985427"/>
              <a:gd name="connsiteY3" fmla="*/ 4071 h 1391477"/>
              <a:gd name="connsiteX4" fmla="*/ 1973688 w 1985427"/>
              <a:gd name="connsiteY4" fmla="*/ 29897 h 1391477"/>
              <a:gd name="connsiteX5" fmla="*/ 1932157 w 1985427"/>
              <a:gd name="connsiteY5" fmla="*/ 295862 h 1391477"/>
              <a:gd name="connsiteX6" fmla="*/ 1916308 w 1985427"/>
              <a:gd name="connsiteY6" fmla="*/ 726977 h 1391477"/>
              <a:gd name="connsiteX7" fmla="*/ 1904972 w 1985427"/>
              <a:gd name="connsiteY7" fmla="*/ 1259019 h 1391477"/>
              <a:gd name="connsiteX8" fmla="*/ 1836042 w 1985427"/>
              <a:gd name="connsiteY8" fmla="*/ 1354597 h 1391477"/>
              <a:gd name="connsiteX9" fmla="*/ 1725679 w 1985427"/>
              <a:gd name="connsiteY9" fmla="*/ 1387243 h 1391477"/>
              <a:gd name="connsiteX10" fmla="*/ 1657551 w 1985427"/>
              <a:gd name="connsiteY10" fmla="*/ 1384931 h 1391477"/>
              <a:gd name="connsiteX11" fmla="*/ 692455 w 1985427"/>
              <a:gd name="connsiteY11" fmla="*/ 1387017 h 1391477"/>
              <a:gd name="connsiteX12" fmla="*/ 552407 w 1985427"/>
              <a:gd name="connsiteY12" fmla="*/ 1384668 h 1391477"/>
              <a:gd name="connsiteX13" fmla="*/ 190747 w 1985427"/>
              <a:gd name="connsiteY13" fmla="*/ 1389443 h 1391477"/>
              <a:gd name="connsiteX14" fmla="*/ 81484 w 1985427"/>
              <a:gd name="connsiteY14" fmla="*/ 1346146 h 1391477"/>
              <a:gd name="connsiteX15" fmla="*/ 36212 w 1985427"/>
              <a:gd name="connsiteY15" fmla="*/ 1251932 h 1391477"/>
              <a:gd name="connsiteX16" fmla="*/ 24001 w 1985427"/>
              <a:gd name="connsiteY16" fmla="*/ 1121772 h 1391477"/>
              <a:gd name="connsiteX17" fmla="*/ 19381 w 1985427"/>
              <a:gd name="connsiteY17" fmla="*/ 1046819 h 1391477"/>
              <a:gd name="connsiteX18" fmla="*/ 9067 w 1985427"/>
              <a:gd name="connsiteY18" fmla="*/ 901043 h 1391477"/>
              <a:gd name="connsiteX19" fmla="*/ 32405 w 1985427"/>
              <a:gd name="connsiteY19" fmla="*/ 73988 h 1391477"/>
              <a:gd name="connsiteX0" fmla="*/ 32405 w 2424686"/>
              <a:gd name="connsiteY0" fmla="*/ 73988 h 1391477"/>
              <a:gd name="connsiteX1" fmla="*/ 172452 w 2424686"/>
              <a:gd name="connsiteY1" fmla="*/ 35828 h 1391477"/>
              <a:gd name="connsiteX2" fmla="*/ 292589 w 2424686"/>
              <a:gd name="connsiteY2" fmla="*/ 37609 h 1391477"/>
              <a:gd name="connsiteX3" fmla="*/ 660165 w 2424686"/>
              <a:gd name="connsiteY3" fmla="*/ 4071 h 1391477"/>
              <a:gd name="connsiteX4" fmla="*/ 1973688 w 2424686"/>
              <a:gd name="connsiteY4" fmla="*/ 29897 h 1391477"/>
              <a:gd name="connsiteX5" fmla="*/ 2424526 w 2424686"/>
              <a:gd name="connsiteY5" fmla="*/ 91880 h 1391477"/>
              <a:gd name="connsiteX6" fmla="*/ 1916308 w 2424686"/>
              <a:gd name="connsiteY6" fmla="*/ 726977 h 1391477"/>
              <a:gd name="connsiteX7" fmla="*/ 1904972 w 2424686"/>
              <a:gd name="connsiteY7" fmla="*/ 1259019 h 1391477"/>
              <a:gd name="connsiteX8" fmla="*/ 1836042 w 2424686"/>
              <a:gd name="connsiteY8" fmla="*/ 1354597 h 1391477"/>
              <a:gd name="connsiteX9" fmla="*/ 1725679 w 2424686"/>
              <a:gd name="connsiteY9" fmla="*/ 1387243 h 1391477"/>
              <a:gd name="connsiteX10" fmla="*/ 1657551 w 2424686"/>
              <a:gd name="connsiteY10" fmla="*/ 1384931 h 1391477"/>
              <a:gd name="connsiteX11" fmla="*/ 692455 w 2424686"/>
              <a:gd name="connsiteY11" fmla="*/ 1387017 h 1391477"/>
              <a:gd name="connsiteX12" fmla="*/ 552407 w 2424686"/>
              <a:gd name="connsiteY12" fmla="*/ 1384668 h 1391477"/>
              <a:gd name="connsiteX13" fmla="*/ 190747 w 2424686"/>
              <a:gd name="connsiteY13" fmla="*/ 1389443 h 1391477"/>
              <a:gd name="connsiteX14" fmla="*/ 81484 w 2424686"/>
              <a:gd name="connsiteY14" fmla="*/ 1346146 h 1391477"/>
              <a:gd name="connsiteX15" fmla="*/ 36212 w 2424686"/>
              <a:gd name="connsiteY15" fmla="*/ 1251932 h 1391477"/>
              <a:gd name="connsiteX16" fmla="*/ 24001 w 2424686"/>
              <a:gd name="connsiteY16" fmla="*/ 1121772 h 1391477"/>
              <a:gd name="connsiteX17" fmla="*/ 19381 w 2424686"/>
              <a:gd name="connsiteY17" fmla="*/ 1046819 h 1391477"/>
              <a:gd name="connsiteX18" fmla="*/ 9067 w 2424686"/>
              <a:gd name="connsiteY18" fmla="*/ 901043 h 1391477"/>
              <a:gd name="connsiteX19" fmla="*/ 32405 w 2424686"/>
              <a:gd name="connsiteY19" fmla="*/ 73988 h 1391477"/>
              <a:gd name="connsiteX0" fmla="*/ 32405 w 2425734"/>
              <a:gd name="connsiteY0" fmla="*/ 73988 h 1391477"/>
              <a:gd name="connsiteX1" fmla="*/ 172452 w 2425734"/>
              <a:gd name="connsiteY1" fmla="*/ 35828 h 1391477"/>
              <a:gd name="connsiteX2" fmla="*/ 292589 w 2425734"/>
              <a:gd name="connsiteY2" fmla="*/ 37609 h 1391477"/>
              <a:gd name="connsiteX3" fmla="*/ 660165 w 2425734"/>
              <a:gd name="connsiteY3" fmla="*/ 4071 h 1391477"/>
              <a:gd name="connsiteX4" fmla="*/ 1973688 w 2425734"/>
              <a:gd name="connsiteY4" fmla="*/ 29897 h 1391477"/>
              <a:gd name="connsiteX5" fmla="*/ 2424526 w 2425734"/>
              <a:gd name="connsiteY5" fmla="*/ 91880 h 1391477"/>
              <a:gd name="connsiteX6" fmla="*/ 1916308 w 2425734"/>
              <a:gd name="connsiteY6" fmla="*/ 726977 h 1391477"/>
              <a:gd name="connsiteX7" fmla="*/ 2425477 w 2425734"/>
              <a:gd name="connsiteY7" fmla="*/ 1322324 h 1391477"/>
              <a:gd name="connsiteX8" fmla="*/ 1836042 w 2425734"/>
              <a:gd name="connsiteY8" fmla="*/ 1354597 h 1391477"/>
              <a:gd name="connsiteX9" fmla="*/ 1725679 w 2425734"/>
              <a:gd name="connsiteY9" fmla="*/ 1387243 h 1391477"/>
              <a:gd name="connsiteX10" fmla="*/ 1657551 w 2425734"/>
              <a:gd name="connsiteY10" fmla="*/ 1384931 h 1391477"/>
              <a:gd name="connsiteX11" fmla="*/ 692455 w 2425734"/>
              <a:gd name="connsiteY11" fmla="*/ 1387017 h 1391477"/>
              <a:gd name="connsiteX12" fmla="*/ 552407 w 2425734"/>
              <a:gd name="connsiteY12" fmla="*/ 1384668 h 1391477"/>
              <a:gd name="connsiteX13" fmla="*/ 190747 w 2425734"/>
              <a:gd name="connsiteY13" fmla="*/ 1389443 h 1391477"/>
              <a:gd name="connsiteX14" fmla="*/ 81484 w 2425734"/>
              <a:gd name="connsiteY14" fmla="*/ 1346146 h 1391477"/>
              <a:gd name="connsiteX15" fmla="*/ 36212 w 2425734"/>
              <a:gd name="connsiteY15" fmla="*/ 1251932 h 1391477"/>
              <a:gd name="connsiteX16" fmla="*/ 24001 w 2425734"/>
              <a:gd name="connsiteY16" fmla="*/ 1121772 h 1391477"/>
              <a:gd name="connsiteX17" fmla="*/ 19381 w 2425734"/>
              <a:gd name="connsiteY17" fmla="*/ 1046819 h 1391477"/>
              <a:gd name="connsiteX18" fmla="*/ 9067 w 2425734"/>
              <a:gd name="connsiteY18" fmla="*/ 901043 h 1391477"/>
              <a:gd name="connsiteX19" fmla="*/ 32405 w 2425734"/>
              <a:gd name="connsiteY19" fmla="*/ 73988 h 1391477"/>
              <a:gd name="connsiteX0" fmla="*/ 32405 w 2475973"/>
              <a:gd name="connsiteY0" fmla="*/ 73988 h 1391477"/>
              <a:gd name="connsiteX1" fmla="*/ 172452 w 2475973"/>
              <a:gd name="connsiteY1" fmla="*/ 35828 h 1391477"/>
              <a:gd name="connsiteX2" fmla="*/ 292589 w 2475973"/>
              <a:gd name="connsiteY2" fmla="*/ 37609 h 1391477"/>
              <a:gd name="connsiteX3" fmla="*/ 660165 w 2475973"/>
              <a:gd name="connsiteY3" fmla="*/ 4071 h 1391477"/>
              <a:gd name="connsiteX4" fmla="*/ 1973688 w 2475973"/>
              <a:gd name="connsiteY4" fmla="*/ 29897 h 1391477"/>
              <a:gd name="connsiteX5" fmla="*/ 2424526 w 2475973"/>
              <a:gd name="connsiteY5" fmla="*/ 91880 h 1391477"/>
              <a:gd name="connsiteX6" fmla="*/ 2436813 w 2475973"/>
              <a:gd name="connsiteY6" fmla="*/ 712909 h 1391477"/>
              <a:gd name="connsiteX7" fmla="*/ 2425477 w 2475973"/>
              <a:gd name="connsiteY7" fmla="*/ 1322324 h 1391477"/>
              <a:gd name="connsiteX8" fmla="*/ 1836042 w 2475973"/>
              <a:gd name="connsiteY8" fmla="*/ 1354597 h 1391477"/>
              <a:gd name="connsiteX9" fmla="*/ 1725679 w 2475973"/>
              <a:gd name="connsiteY9" fmla="*/ 1387243 h 1391477"/>
              <a:gd name="connsiteX10" fmla="*/ 1657551 w 2475973"/>
              <a:gd name="connsiteY10" fmla="*/ 1384931 h 1391477"/>
              <a:gd name="connsiteX11" fmla="*/ 692455 w 2475973"/>
              <a:gd name="connsiteY11" fmla="*/ 1387017 h 1391477"/>
              <a:gd name="connsiteX12" fmla="*/ 552407 w 2475973"/>
              <a:gd name="connsiteY12" fmla="*/ 1384668 h 1391477"/>
              <a:gd name="connsiteX13" fmla="*/ 190747 w 2475973"/>
              <a:gd name="connsiteY13" fmla="*/ 1389443 h 1391477"/>
              <a:gd name="connsiteX14" fmla="*/ 81484 w 2475973"/>
              <a:gd name="connsiteY14" fmla="*/ 1346146 h 1391477"/>
              <a:gd name="connsiteX15" fmla="*/ 36212 w 2475973"/>
              <a:gd name="connsiteY15" fmla="*/ 1251932 h 1391477"/>
              <a:gd name="connsiteX16" fmla="*/ 24001 w 2475973"/>
              <a:gd name="connsiteY16" fmla="*/ 1121772 h 1391477"/>
              <a:gd name="connsiteX17" fmla="*/ 19381 w 2475973"/>
              <a:gd name="connsiteY17" fmla="*/ 1046819 h 1391477"/>
              <a:gd name="connsiteX18" fmla="*/ 9067 w 2475973"/>
              <a:gd name="connsiteY18" fmla="*/ 901043 h 1391477"/>
              <a:gd name="connsiteX19" fmla="*/ 32405 w 2475973"/>
              <a:gd name="connsiteY19" fmla="*/ 73988 h 1391477"/>
              <a:gd name="connsiteX0" fmla="*/ 32405 w 2475973"/>
              <a:gd name="connsiteY0" fmla="*/ 73988 h 1391477"/>
              <a:gd name="connsiteX1" fmla="*/ 172452 w 2475973"/>
              <a:gd name="connsiteY1" fmla="*/ 35828 h 1391477"/>
              <a:gd name="connsiteX2" fmla="*/ 292589 w 2475973"/>
              <a:gd name="connsiteY2" fmla="*/ 37609 h 1391477"/>
              <a:gd name="connsiteX3" fmla="*/ 660165 w 2475973"/>
              <a:gd name="connsiteY3" fmla="*/ 4071 h 1391477"/>
              <a:gd name="connsiteX4" fmla="*/ 1973688 w 2475973"/>
              <a:gd name="connsiteY4" fmla="*/ 29897 h 1391477"/>
              <a:gd name="connsiteX5" fmla="*/ 2403424 w 2475973"/>
              <a:gd name="connsiteY5" fmla="*/ 63745 h 1391477"/>
              <a:gd name="connsiteX6" fmla="*/ 2436813 w 2475973"/>
              <a:gd name="connsiteY6" fmla="*/ 712909 h 1391477"/>
              <a:gd name="connsiteX7" fmla="*/ 2425477 w 2475973"/>
              <a:gd name="connsiteY7" fmla="*/ 1322324 h 1391477"/>
              <a:gd name="connsiteX8" fmla="*/ 1836042 w 2475973"/>
              <a:gd name="connsiteY8" fmla="*/ 1354597 h 1391477"/>
              <a:gd name="connsiteX9" fmla="*/ 1725679 w 2475973"/>
              <a:gd name="connsiteY9" fmla="*/ 1387243 h 1391477"/>
              <a:gd name="connsiteX10" fmla="*/ 1657551 w 2475973"/>
              <a:gd name="connsiteY10" fmla="*/ 1384931 h 1391477"/>
              <a:gd name="connsiteX11" fmla="*/ 692455 w 2475973"/>
              <a:gd name="connsiteY11" fmla="*/ 1387017 h 1391477"/>
              <a:gd name="connsiteX12" fmla="*/ 552407 w 2475973"/>
              <a:gd name="connsiteY12" fmla="*/ 1384668 h 1391477"/>
              <a:gd name="connsiteX13" fmla="*/ 190747 w 2475973"/>
              <a:gd name="connsiteY13" fmla="*/ 1389443 h 1391477"/>
              <a:gd name="connsiteX14" fmla="*/ 81484 w 2475973"/>
              <a:gd name="connsiteY14" fmla="*/ 1346146 h 1391477"/>
              <a:gd name="connsiteX15" fmla="*/ 36212 w 2475973"/>
              <a:gd name="connsiteY15" fmla="*/ 1251932 h 1391477"/>
              <a:gd name="connsiteX16" fmla="*/ 24001 w 2475973"/>
              <a:gd name="connsiteY16" fmla="*/ 1121772 h 1391477"/>
              <a:gd name="connsiteX17" fmla="*/ 19381 w 2475973"/>
              <a:gd name="connsiteY17" fmla="*/ 1046819 h 1391477"/>
              <a:gd name="connsiteX18" fmla="*/ 9067 w 2475973"/>
              <a:gd name="connsiteY18" fmla="*/ 901043 h 1391477"/>
              <a:gd name="connsiteX19" fmla="*/ 32405 w 2475973"/>
              <a:gd name="connsiteY19" fmla="*/ 73988 h 1391477"/>
              <a:gd name="connsiteX0" fmla="*/ 32405 w 2451442"/>
              <a:gd name="connsiteY0" fmla="*/ 73988 h 1393632"/>
              <a:gd name="connsiteX1" fmla="*/ 172452 w 2451442"/>
              <a:gd name="connsiteY1" fmla="*/ 35828 h 1393632"/>
              <a:gd name="connsiteX2" fmla="*/ 292589 w 2451442"/>
              <a:gd name="connsiteY2" fmla="*/ 37609 h 1393632"/>
              <a:gd name="connsiteX3" fmla="*/ 660165 w 2451442"/>
              <a:gd name="connsiteY3" fmla="*/ 4071 h 1393632"/>
              <a:gd name="connsiteX4" fmla="*/ 1973688 w 2451442"/>
              <a:gd name="connsiteY4" fmla="*/ 29897 h 1393632"/>
              <a:gd name="connsiteX5" fmla="*/ 2403424 w 2451442"/>
              <a:gd name="connsiteY5" fmla="*/ 63745 h 1393632"/>
              <a:gd name="connsiteX6" fmla="*/ 2436813 w 2451442"/>
              <a:gd name="connsiteY6" fmla="*/ 712909 h 1393632"/>
              <a:gd name="connsiteX7" fmla="*/ 2425477 w 2451442"/>
              <a:gd name="connsiteY7" fmla="*/ 1322324 h 1393632"/>
              <a:gd name="connsiteX8" fmla="*/ 1836042 w 2451442"/>
              <a:gd name="connsiteY8" fmla="*/ 1354597 h 1393632"/>
              <a:gd name="connsiteX9" fmla="*/ 1725679 w 2451442"/>
              <a:gd name="connsiteY9" fmla="*/ 1387243 h 1393632"/>
              <a:gd name="connsiteX10" fmla="*/ 1657551 w 2451442"/>
              <a:gd name="connsiteY10" fmla="*/ 1384931 h 1393632"/>
              <a:gd name="connsiteX11" fmla="*/ 692455 w 2451442"/>
              <a:gd name="connsiteY11" fmla="*/ 1387017 h 1393632"/>
              <a:gd name="connsiteX12" fmla="*/ 552407 w 2451442"/>
              <a:gd name="connsiteY12" fmla="*/ 1384668 h 1393632"/>
              <a:gd name="connsiteX13" fmla="*/ 190747 w 2451442"/>
              <a:gd name="connsiteY13" fmla="*/ 1389443 h 1393632"/>
              <a:gd name="connsiteX14" fmla="*/ 81484 w 2451442"/>
              <a:gd name="connsiteY14" fmla="*/ 1346146 h 1393632"/>
              <a:gd name="connsiteX15" fmla="*/ 36212 w 2451442"/>
              <a:gd name="connsiteY15" fmla="*/ 1251932 h 1393632"/>
              <a:gd name="connsiteX16" fmla="*/ 24001 w 2451442"/>
              <a:gd name="connsiteY16" fmla="*/ 1121772 h 1393632"/>
              <a:gd name="connsiteX17" fmla="*/ 19381 w 2451442"/>
              <a:gd name="connsiteY17" fmla="*/ 1046819 h 1393632"/>
              <a:gd name="connsiteX18" fmla="*/ 9067 w 2451442"/>
              <a:gd name="connsiteY18" fmla="*/ 901043 h 1393632"/>
              <a:gd name="connsiteX19" fmla="*/ 32405 w 2451442"/>
              <a:gd name="connsiteY19" fmla="*/ 73988 h 1393632"/>
              <a:gd name="connsiteX0" fmla="*/ 32405 w 2477001"/>
              <a:gd name="connsiteY0" fmla="*/ 73988 h 1440179"/>
              <a:gd name="connsiteX1" fmla="*/ 172452 w 2477001"/>
              <a:gd name="connsiteY1" fmla="*/ 35828 h 1440179"/>
              <a:gd name="connsiteX2" fmla="*/ 292589 w 2477001"/>
              <a:gd name="connsiteY2" fmla="*/ 37609 h 1440179"/>
              <a:gd name="connsiteX3" fmla="*/ 660165 w 2477001"/>
              <a:gd name="connsiteY3" fmla="*/ 4071 h 1440179"/>
              <a:gd name="connsiteX4" fmla="*/ 1973688 w 2477001"/>
              <a:gd name="connsiteY4" fmla="*/ 29897 h 1440179"/>
              <a:gd name="connsiteX5" fmla="*/ 2403424 w 2477001"/>
              <a:gd name="connsiteY5" fmla="*/ 63745 h 1440179"/>
              <a:gd name="connsiteX6" fmla="*/ 2436813 w 2477001"/>
              <a:gd name="connsiteY6" fmla="*/ 712909 h 1440179"/>
              <a:gd name="connsiteX7" fmla="*/ 2425477 w 2477001"/>
              <a:gd name="connsiteY7" fmla="*/ 1322324 h 1440179"/>
              <a:gd name="connsiteX8" fmla="*/ 1821974 w 2477001"/>
              <a:gd name="connsiteY8" fmla="*/ 1439003 h 1440179"/>
              <a:gd name="connsiteX9" fmla="*/ 1725679 w 2477001"/>
              <a:gd name="connsiteY9" fmla="*/ 1387243 h 1440179"/>
              <a:gd name="connsiteX10" fmla="*/ 1657551 w 2477001"/>
              <a:gd name="connsiteY10" fmla="*/ 1384931 h 1440179"/>
              <a:gd name="connsiteX11" fmla="*/ 692455 w 2477001"/>
              <a:gd name="connsiteY11" fmla="*/ 1387017 h 1440179"/>
              <a:gd name="connsiteX12" fmla="*/ 552407 w 2477001"/>
              <a:gd name="connsiteY12" fmla="*/ 1384668 h 1440179"/>
              <a:gd name="connsiteX13" fmla="*/ 190747 w 2477001"/>
              <a:gd name="connsiteY13" fmla="*/ 1389443 h 1440179"/>
              <a:gd name="connsiteX14" fmla="*/ 81484 w 2477001"/>
              <a:gd name="connsiteY14" fmla="*/ 1346146 h 1440179"/>
              <a:gd name="connsiteX15" fmla="*/ 36212 w 2477001"/>
              <a:gd name="connsiteY15" fmla="*/ 1251932 h 1440179"/>
              <a:gd name="connsiteX16" fmla="*/ 24001 w 2477001"/>
              <a:gd name="connsiteY16" fmla="*/ 1121772 h 1440179"/>
              <a:gd name="connsiteX17" fmla="*/ 19381 w 2477001"/>
              <a:gd name="connsiteY17" fmla="*/ 1046819 h 1440179"/>
              <a:gd name="connsiteX18" fmla="*/ 9067 w 2477001"/>
              <a:gd name="connsiteY18" fmla="*/ 901043 h 1440179"/>
              <a:gd name="connsiteX19" fmla="*/ 32405 w 2477001"/>
              <a:gd name="connsiteY19" fmla="*/ 73988 h 1440179"/>
              <a:gd name="connsiteX0" fmla="*/ 32405 w 2477001"/>
              <a:gd name="connsiteY0" fmla="*/ 73988 h 1455398"/>
              <a:gd name="connsiteX1" fmla="*/ 172452 w 2477001"/>
              <a:gd name="connsiteY1" fmla="*/ 35828 h 1455398"/>
              <a:gd name="connsiteX2" fmla="*/ 292589 w 2477001"/>
              <a:gd name="connsiteY2" fmla="*/ 37609 h 1455398"/>
              <a:gd name="connsiteX3" fmla="*/ 660165 w 2477001"/>
              <a:gd name="connsiteY3" fmla="*/ 4071 h 1455398"/>
              <a:gd name="connsiteX4" fmla="*/ 1973688 w 2477001"/>
              <a:gd name="connsiteY4" fmla="*/ 29897 h 1455398"/>
              <a:gd name="connsiteX5" fmla="*/ 2403424 w 2477001"/>
              <a:gd name="connsiteY5" fmla="*/ 63745 h 1455398"/>
              <a:gd name="connsiteX6" fmla="*/ 2436813 w 2477001"/>
              <a:gd name="connsiteY6" fmla="*/ 712909 h 1455398"/>
              <a:gd name="connsiteX7" fmla="*/ 2425477 w 2477001"/>
              <a:gd name="connsiteY7" fmla="*/ 1322324 h 1455398"/>
              <a:gd name="connsiteX8" fmla="*/ 1821974 w 2477001"/>
              <a:gd name="connsiteY8" fmla="*/ 1439003 h 1455398"/>
              <a:gd name="connsiteX9" fmla="*/ 1725679 w 2477001"/>
              <a:gd name="connsiteY9" fmla="*/ 1387243 h 1455398"/>
              <a:gd name="connsiteX10" fmla="*/ 1453569 w 2477001"/>
              <a:gd name="connsiteY10" fmla="*/ 1455269 h 1455398"/>
              <a:gd name="connsiteX11" fmla="*/ 692455 w 2477001"/>
              <a:gd name="connsiteY11" fmla="*/ 1387017 h 1455398"/>
              <a:gd name="connsiteX12" fmla="*/ 552407 w 2477001"/>
              <a:gd name="connsiteY12" fmla="*/ 1384668 h 1455398"/>
              <a:gd name="connsiteX13" fmla="*/ 190747 w 2477001"/>
              <a:gd name="connsiteY13" fmla="*/ 1389443 h 1455398"/>
              <a:gd name="connsiteX14" fmla="*/ 81484 w 2477001"/>
              <a:gd name="connsiteY14" fmla="*/ 1346146 h 1455398"/>
              <a:gd name="connsiteX15" fmla="*/ 36212 w 2477001"/>
              <a:gd name="connsiteY15" fmla="*/ 1251932 h 1455398"/>
              <a:gd name="connsiteX16" fmla="*/ 24001 w 2477001"/>
              <a:gd name="connsiteY16" fmla="*/ 1121772 h 1455398"/>
              <a:gd name="connsiteX17" fmla="*/ 19381 w 2477001"/>
              <a:gd name="connsiteY17" fmla="*/ 1046819 h 1455398"/>
              <a:gd name="connsiteX18" fmla="*/ 9067 w 2477001"/>
              <a:gd name="connsiteY18" fmla="*/ 901043 h 1455398"/>
              <a:gd name="connsiteX19" fmla="*/ 32405 w 2477001"/>
              <a:gd name="connsiteY19" fmla="*/ 73988 h 1455398"/>
              <a:gd name="connsiteX0" fmla="*/ 32405 w 2477001"/>
              <a:gd name="connsiteY0" fmla="*/ 73988 h 1457091"/>
              <a:gd name="connsiteX1" fmla="*/ 172452 w 2477001"/>
              <a:gd name="connsiteY1" fmla="*/ 35828 h 1457091"/>
              <a:gd name="connsiteX2" fmla="*/ 292589 w 2477001"/>
              <a:gd name="connsiteY2" fmla="*/ 37609 h 1457091"/>
              <a:gd name="connsiteX3" fmla="*/ 660165 w 2477001"/>
              <a:gd name="connsiteY3" fmla="*/ 4071 h 1457091"/>
              <a:gd name="connsiteX4" fmla="*/ 1973688 w 2477001"/>
              <a:gd name="connsiteY4" fmla="*/ 29897 h 1457091"/>
              <a:gd name="connsiteX5" fmla="*/ 2403424 w 2477001"/>
              <a:gd name="connsiteY5" fmla="*/ 63745 h 1457091"/>
              <a:gd name="connsiteX6" fmla="*/ 2436813 w 2477001"/>
              <a:gd name="connsiteY6" fmla="*/ 712909 h 1457091"/>
              <a:gd name="connsiteX7" fmla="*/ 2425477 w 2477001"/>
              <a:gd name="connsiteY7" fmla="*/ 1322324 h 1457091"/>
              <a:gd name="connsiteX8" fmla="*/ 1821974 w 2477001"/>
              <a:gd name="connsiteY8" fmla="*/ 1439003 h 1457091"/>
              <a:gd name="connsiteX9" fmla="*/ 1676442 w 2477001"/>
              <a:gd name="connsiteY9" fmla="*/ 1436480 h 1457091"/>
              <a:gd name="connsiteX10" fmla="*/ 1453569 w 2477001"/>
              <a:gd name="connsiteY10" fmla="*/ 1455269 h 1457091"/>
              <a:gd name="connsiteX11" fmla="*/ 692455 w 2477001"/>
              <a:gd name="connsiteY11" fmla="*/ 1387017 h 1457091"/>
              <a:gd name="connsiteX12" fmla="*/ 552407 w 2477001"/>
              <a:gd name="connsiteY12" fmla="*/ 1384668 h 1457091"/>
              <a:gd name="connsiteX13" fmla="*/ 190747 w 2477001"/>
              <a:gd name="connsiteY13" fmla="*/ 1389443 h 1457091"/>
              <a:gd name="connsiteX14" fmla="*/ 81484 w 2477001"/>
              <a:gd name="connsiteY14" fmla="*/ 1346146 h 1457091"/>
              <a:gd name="connsiteX15" fmla="*/ 36212 w 2477001"/>
              <a:gd name="connsiteY15" fmla="*/ 1251932 h 1457091"/>
              <a:gd name="connsiteX16" fmla="*/ 24001 w 2477001"/>
              <a:gd name="connsiteY16" fmla="*/ 1121772 h 1457091"/>
              <a:gd name="connsiteX17" fmla="*/ 19381 w 2477001"/>
              <a:gd name="connsiteY17" fmla="*/ 1046819 h 1457091"/>
              <a:gd name="connsiteX18" fmla="*/ 9067 w 2477001"/>
              <a:gd name="connsiteY18" fmla="*/ 901043 h 1457091"/>
              <a:gd name="connsiteX19" fmla="*/ 32405 w 2477001"/>
              <a:gd name="connsiteY19" fmla="*/ 73988 h 1457091"/>
              <a:gd name="connsiteX0" fmla="*/ 32405 w 2477001"/>
              <a:gd name="connsiteY0" fmla="*/ 73988 h 1455269"/>
              <a:gd name="connsiteX1" fmla="*/ 172452 w 2477001"/>
              <a:gd name="connsiteY1" fmla="*/ 35828 h 1455269"/>
              <a:gd name="connsiteX2" fmla="*/ 292589 w 2477001"/>
              <a:gd name="connsiteY2" fmla="*/ 37609 h 1455269"/>
              <a:gd name="connsiteX3" fmla="*/ 660165 w 2477001"/>
              <a:gd name="connsiteY3" fmla="*/ 4071 h 1455269"/>
              <a:gd name="connsiteX4" fmla="*/ 1973688 w 2477001"/>
              <a:gd name="connsiteY4" fmla="*/ 29897 h 1455269"/>
              <a:gd name="connsiteX5" fmla="*/ 2403424 w 2477001"/>
              <a:gd name="connsiteY5" fmla="*/ 63745 h 1455269"/>
              <a:gd name="connsiteX6" fmla="*/ 2436813 w 2477001"/>
              <a:gd name="connsiteY6" fmla="*/ 712909 h 1455269"/>
              <a:gd name="connsiteX7" fmla="*/ 2425477 w 2477001"/>
              <a:gd name="connsiteY7" fmla="*/ 1322324 h 1455269"/>
              <a:gd name="connsiteX8" fmla="*/ 1821974 w 2477001"/>
              <a:gd name="connsiteY8" fmla="*/ 1439003 h 1455269"/>
              <a:gd name="connsiteX9" fmla="*/ 1676442 w 2477001"/>
              <a:gd name="connsiteY9" fmla="*/ 1436480 h 1455269"/>
              <a:gd name="connsiteX10" fmla="*/ 1453569 w 2477001"/>
              <a:gd name="connsiteY10" fmla="*/ 1455269 h 1455269"/>
              <a:gd name="connsiteX11" fmla="*/ 769827 w 2477001"/>
              <a:gd name="connsiteY11" fmla="*/ 1450321 h 1455269"/>
              <a:gd name="connsiteX12" fmla="*/ 552407 w 2477001"/>
              <a:gd name="connsiteY12" fmla="*/ 1384668 h 1455269"/>
              <a:gd name="connsiteX13" fmla="*/ 190747 w 2477001"/>
              <a:gd name="connsiteY13" fmla="*/ 1389443 h 1455269"/>
              <a:gd name="connsiteX14" fmla="*/ 81484 w 2477001"/>
              <a:gd name="connsiteY14" fmla="*/ 1346146 h 1455269"/>
              <a:gd name="connsiteX15" fmla="*/ 36212 w 2477001"/>
              <a:gd name="connsiteY15" fmla="*/ 1251932 h 1455269"/>
              <a:gd name="connsiteX16" fmla="*/ 24001 w 2477001"/>
              <a:gd name="connsiteY16" fmla="*/ 1121772 h 1455269"/>
              <a:gd name="connsiteX17" fmla="*/ 19381 w 2477001"/>
              <a:gd name="connsiteY17" fmla="*/ 1046819 h 1455269"/>
              <a:gd name="connsiteX18" fmla="*/ 9067 w 2477001"/>
              <a:gd name="connsiteY18" fmla="*/ 901043 h 1455269"/>
              <a:gd name="connsiteX19" fmla="*/ 32405 w 2477001"/>
              <a:gd name="connsiteY19" fmla="*/ 73988 h 1455269"/>
              <a:gd name="connsiteX0" fmla="*/ 32405 w 2477001"/>
              <a:gd name="connsiteY0" fmla="*/ 73988 h 1455269"/>
              <a:gd name="connsiteX1" fmla="*/ 172452 w 2477001"/>
              <a:gd name="connsiteY1" fmla="*/ 35828 h 1455269"/>
              <a:gd name="connsiteX2" fmla="*/ 292589 w 2477001"/>
              <a:gd name="connsiteY2" fmla="*/ 37609 h 1455269"/>
              <a:gd name="connsiteX3" fmla="*/ 660165 w 2477001"/>
              <a:gd name="connsiteY3" fmla="*/ 4071 h 1455269"/>
              <a:gd name="connsiteX4" fmla="*/ 1973688 w 2477001"/>
              <a:gd name="connsiteY4" fmla="*/ 29897 h 1455269"/>
              <a:gd name="connsiteX5" fmla="*/ 2403424 w 2477001"/>
              <a:gd name="connsiteY5" fmla="*/ 63745 h 1455269"/>
              <a:gd name="connsiteX6" fmla="*/ 2436813 w 2477001"/>
              <a:gd name="connsiteY6" fmla="*/ 712909 h 1455269"/>
              <a:gd name="connsiteX7" fmla="*/ 2425477 w 2477001"/>
              <a:gd name="connsiteY7" fmla="*/ 1322324 h 1455269"/>
              <a:gd name="connsiteX8" fmla="*/ 1821974 w 2477001"/>
              <a:gd name="connsiteY8" fmla="*/ 1439003 h 1455269"/>
              <a:gd name="connsiteX9" fmla="*/ 1676442 w 2477001"/>
              <a:gd name="connsiteY9" fmla="*/ 1436480 h 1455269"/>
              <a:gd name="connsiteX10" fmla="*/ 1453569 w 2477001"/>
              <a:gd name="connsiteY10" fmla="*/ 1455269 h 1455269"/>
              <a:gd name="connsiteX11" fmla="*/ 769827 w 2477001"/>
              <a:gd name="connsiteY11" fmla="*/ 1450321 h 1455269"/>
              <a:gd name="connsiteX12" fmla="*/ 510204 w 2477001"/>
              <a:gd name="connsiteY12" fmla="*/ 1426871 h 1455269"/>
              <a:gd name="connsiteX13" fmla="*/ 190747 w 2477001"/>
              <a:gd name="connsiteY13" fmla="*/ 1389443 h 1455269"/>
              <a:gd name="connsiteX14" fmla="*/ 81484 w 2477001"/>
              <a:gd name="connsiteY14" fmla="*/ 1346146 h 1455269"/>
              <a:gd name="connsiteX15" fmla="*/ 36212 w 2477001"/>
              <a:gd name="connsiteY15" fmla="*/ 1251932 h 1455269"/>
              <a:gd name="connsiteX16" fmla="*/ 24001 w 2477001"/>
              <a:gd name="connsiteY16" fmla="*/ 1121772 h 1455269"/>
              <a:gd name="connsiteX17" fmla="*/ 19381 w 2477001"/>
              <a:gd name="connsiteY17" fmla="*/ 1046819 h 1455269"/>
              <a:gd name="connsiteX18" fmla="*/ 9067 w 2477001"/>
              <a:gd name="connsiteY18" fmla="*/ 901043 h 1455269"/>
              <a:gd name="connsiteX19" fmla="*/ 32405 w 2477001"/>
              <a:gd name="connsiteY19" fmla="*/ 73988 h 1455269"/>
              <a:gd name="connsiteX0" fmla="*/ 32405 w 2477001"/>
              <a:gd name="connsiteY0" fmla="*/ 73988 h 1455269"/>
              <a:gd name="connsiteX1" fmla="*/ 172452 w 2477001"/>
              <a:gd name="connsiteY1" fmla="*/ 35828 h 1455269"/>
              <a:gd name="connsiteX2" fmla="*/ 292589 w 2477001"/>
              <a:gd name="connsiteY2" fmla="*/ 37609 h 1455269"/>
              <a:gd name="connsiteX3" fmla="*/ 660165 w 2477001"/>
              <a:gd name="connsiteY3" fmla="*/ 4071 h 1455269"/>
              <a:gd name="connsiteX4" fmla="*/ 1973688 w 2477001"/>
              <a:gd name="connsiteY4" fmla="*/ 29897 h 1455269"/>
              <a:gd name="connsiteX5" fmla="*/ 2403424 w 2477001"/>
              <a:gd name="connsiteY5" fmla="*/ 63745 h 1455269"/>
              <a:gd name="connsiteX6" fmla="*/ 2436813 w 2477001"/>
              <a:gd name="connsiteY6" fmla="*/ 712909 h 1455269"/>
              <a:gd name="connsiteX7" fmla="*/ 2425477 w 2477001"/>
              <a:gd name="connsiteY7" fmla="*/ 1322324 h 1455269"/>
              <a:gd name="connsiteX8" fmla="*/ 1821974 w 2477001"/>
              <a:gd name="connsiteY8" fmla="*/ 1439003 h 1455269"/>
              <a:gd name="connsiteX9" fmla="*/ 1676442 w 2477001"/>
              <a:gd name="connsiteY9" fmla="*/ 1436480 h 1455269"/>
              <a:gd name="connsiteX10" fmla="*/ 1453569 w 2477001"/>
              <a:gd name="connsiteY10" fmla="*/ 1455269 h 1455269"/>
              <a:gd name="connsiteX11" fmla="*/ 769827 w 2477001"/>
              <a:gd name="connsiteY11" fmla="*/ 1450321 h 1455269"/>
              <a:gd name="connsiteX12" fmla="*/ 510204 w 2477001"/>
              <a:gd name="connsiteY12" fmla="*/ 1426871 h 1455269"/>
              <a:gd name="connsiteX13" fmla="*/ 190747 w 2477001"/>
              <a:gd name="connsiteY13" fmla="*/ 1389443 h 1455269"/>
              <a:gd name="connsiteX14" fmla="*/ 81484 w 2477001"/>
              <a:gd name="connsiteY14" fmla="*/ 1346146 h 1455269"/>
              <a:gd name="connsiteX15" fmla="*/ 43246 w 2477001"/>
              <a:gd name="connsiteY15" fmla="*/ 1294135 h 1455269"/>
              <a:gd name="connsiteX16" fmla="*/ 24001 w 2477001"/>
              <a:gd name="connsiteY16" fmla="*/ 1121772 h 1455269"/>
              <a:gd name="connsiteX17" fmla="*/ 19381 w 2477001"/>
              <a:gd name="connsiteY17" fmla="*/ 1046819 h 1455269"/>
              <a:gd name="connsiteX18" fmla="*/ 9067 w 2477001"/>
              <a:gd name="connsiteY18" fmla="*/ 901043 h 1455269"/>
              <a:gd name="connsiteX19" fmla="*/ 32405 w 2477001"/>
              <a:gd name="connsiteY19" fmla="*/ 73988 h 1455269"/>
              <a:gd name="connsiteX0" fmla="*/ 13969 w 2458565"/>
              <a:gd name="connsiteY0" fmla="*/ 73988 h 1455269"/>
              <a:gd name="connsiteX1" fmla="*/ 154016 w 2458565"/>
              <a:gd name="connsiteY1" fmla="*/ 35828 h 1455269"/>
              <a:gd name="connsiteX2" fmla="*/ 274153 w 2458565"/>
              <a:gd name="connsiteY2" fmla="*/ 37609 h 1455269"/>
              <a:gd name="connsiteX3" fmla="*/ 641729 w 2458565"/>
              <a:gd name="connsiteY3" fmla="*/ 4071 h 1455269"/>
              <a:gd name="connsiteX4" fmla="*/ 1955252 w 2458565"/>
              <a:gd name="connsiteY4" fmla="*/ 29897 h 1455269"/>
              <a:gd name="connsiteX5" fmla="*/ 2384988 w 2458565"/>
              <a:gd name="connsiteY5" fmla="*/ 63745 h 1455269"/>
              <a:gd name="connsiteX6" fmla="*/ 2418377 w 2458565"/>
              <a:gd name="connsiteY6" fmla="*/ 712909 h 1455269"/>
              <a:gd name="connsiteX7" fmla="*/ 2407041 w 2458565"/>
              <a:gd name="connsiteY7" fmla="*/ 1322324 h 1455269"/>
              <a:gd name="connsiteX8" fmla="*/ 1803538 w 2458565"/>
              <a:gd name="connsiteY8" fmla="*/ 1439003 h 1455269"/>
              <a:gd name="connsiteX9" fmla="*/ 1658006 w 2458565"/>
              <a:gd name="connsiteY9" fmla="*/ 1436480 h 1455269"/>
              <a:gd name="connsiteX10" fmla="*/ 1435133 w 2458565"/>
              <a:gd name="connsiteY10" fmla="*/ 1455269 h 1455269"/>
              <a:gd name="connsiteX11" fmla="*/ 751391 w 2458565"/>
              <a:gd name="connsiteY11" fmla="*/ 1450321 h 1455269"/>
              <a:gd name="connsiteX12" fmla="*/ 491768 w 2458565"/>
              <a:gd name="connsiteY12" fmla="*/ 1426871 h 1455269"/>
              <a:gd name="connsiteX13" fmla="*/ 172311 w 2458565"/>
              <a:gd name="connsiteY13" fmla="*/ 1389443 h 1455269"/>
              <a:gd name="connsiteX14" fmla="*/ 63048 w 2458565"/>
              <a:gd name="connsiteY14" fmla="*/ 1346146 h 1455269"/>
              <a:gd name="connsiteX15" fmla="*/ 24810 w 2458565"/>
              <a:gd name="connsiteY15" fmla="*/ 1294135 h 1455269"/>
              <a:gd name="connsiteX16" fmla="*/ 5565 w 2458565"/>
              <a:gd name="connsiteY16" fmla="*/ 1121772 h 1455269"/>
              <a:gd name="connsiteX17" fmla="*/ 945 w 2458565"/>
              <a:gd name="connsiteY17" fmla="*/ 1046819 h 1455269"/>
              <a:gd name="connsiteX18" fmla="*/ 18766 w 2458565"/>
              <a:gd name="connsiteY18" fmla="*/ 901043 h 1455269"/>
              <a:gd name="connsiteX19" fmla="*/ 13969 w 2458565"/>
              <a:gd name="connsiteY19" fmla="*/ 73988 h 1455269"/>
              <a:gd name="connsiteX0" fmla="*/ 13969 w 2458565"/>
              <a:gd name="connsiteY0" fmla="*/ 73988 h 1455269"/>
              <a:gd name="connsiteX1" fmla="*/ 154016 w 2458565"/>
              <a:gd name="connsiteY1" fmla="*/ 35828 h 1455269"/>
              <a:gd name="connsiteX2" fmla="*/ 274153 w 2458565"/>
              <a:gd name="connsiteY2" fmla="*/ 37609 h 1455269"/>
              <a:gd name="connsiteX3" fmla="*/ 641729 w 2458565"/>
              <a:gd name="connsiteY3" fmla="*/ 4071 h 1455269"/>
              <a:gd name="connsiteX4" fmla="*/ 1955252 w 2458565"/>
              <a:gd name="connsiteY4" fmla="*/ 29897 h 1455269"/>
              <a:gd name="connsiteX5" fmla="*/ 2384988 w 2458565"/>
              <a:gd name="connsiteY5" fmla="*/ 63745 h 1455269"/>
              <a:gd name="connsiteX6" fmla="*/ 2418377 w 2458565"/>
              <a:gd name="connsiteY6" fmla="*/ 712909 h 1455269"/>
              <a:gd name="connsiteX7" fmla="*/ 2407041 w 2458565"/>
              <a:gd name="connsiteY7" fmla="*/ 1322324 h 1455269"/>
              <a:gd name="connsiteX8" fmla="*/ 1803538 w 2458565"/>
              <a:gd name="connsiteY8" fmla="*/ 1439003 h 1455269"/>
              <a:gd name="connsiteX9" fmla="*/ 1658006 w 2458565"/>
              <a:gd name="connsiteY9" fmla="*/ 1436480 h 1455269"/>
              <a:gd name="connsiteX10" fmla="*/ 1435133 w 2458565"/>
              <a:gd name="connsiteY10" fmla="*/ 1455269 h 1455269"/>
              <a:gd name="connsiteX11" fmla="*/ 751391 w 2458565"/>
              <a:gd name="connsiteY11" fmla="*/ 1450321 h 1455269"/>
              <a:gd name="connsiteX12" fmla="*/ 491768 w 2458565"/>
              <a:gd name="connsiteY12" fmla="*/ 1426871 h 1455269"/>
              <a:gd name="connsiteX13" fmla="*/ 172311 w 2458565"/>
              <a:gd name="connsiteY13" fmla="*/ 1389443 h 1455269"/>
              <a:gd name="connsiteX14" fmla="*/ 63048 w 2458565"/>
              <a:gd name="connsiteY14" fmla="*/ 1346146 h 1455269"/>
              <a:gd name="connsiteX15" fmla="*/ 24810 w 2458565"/>
              <a:gd name="connsiteY15" fmla="*/ 1294135 h 1455269"/>
              <a:gd name="connsiteX16" fmla="*/ 5565 w 2458565"/>
              <a:gd name="connsiteY16" fmla="*/ 1121772 h 1455269"/>
              <a:gd name="connsiteX17" fmla="*/ 7979 w 2458565"/>
              <a:gd name="connsiteY17" fmla="*/ 1046819 h 1455269"/>
              <a:gd name="connsiteX18" fmla="*/ 18766 w 2458565"/>
              <a:gd name="connsiteY18" fmla="*/ 901043 h 1455269"/>
              <a:gd name="connsiteX19" fmla="*/ 13969 w 2458565"/>
              <a:gd name="connsiteY19" fmla="*/ 73988 h 1455269"/>
              <a:gd name="connsiteX0" fmla="*/ 30025 w 2453519"/>
              <a:gd name="connsiteY0" fmla="*/ 73988 h 1455269"/>
              <a:gd name="connsiteX1" fmla="*/ 148970 w 2453519"/>
              <a:gd name="connsiteY1" fmla="*/ 35828 h 1455269"/>
              <a:gd name="connsiteX2" fmla="*/ 269107 w 2453519"/>
              <a:gd name="connsiteY2" fmla="*/ 37609 h 1455269"/>
              <a:gd name="connsiteX3" fmla="*/ 636683 w 2453519"/>
              <a:gd name="connsiteY3" fmla="*/ 4071 h 1455269"/>
              <a:gd name="connsiteX4" fmla="*/ 1950206 w 2453519"/>
              <a:gd name="connsiteY4" fmla="*/ 29897 h 1455269"/>
              <a:gd name="connsiteX5" fmla="*/ 2379942 w 2453519"/>
              <a:gd name="connsiteY5" fmla="*/ 63745 h 1455269"/>
              <a:gd name="connsiteX6" fmla="*/ 2413331 w 2453519"/>
              <a:gd name="connsiteY6" fmla="*/ 712909 h 1455269"/>
              <a:gd name="connsiteX7" fmla="*/ 2401995 w 2453519"/>
              <a:gd name="connsiteY7" fmla="*/ 1322324 h 1455269"/>
              <a:gd name="connsiteX8" fmla="*/ 1798492 w 2453519"/>
              <a:gd name="connsiteY8" fmla="*/ 1439003 h 1455269"/>
              <a:gd name="connsiteX9" fmla="*/ 1652960 w 2453519"/>
              <a:gd name="connsiteY9" fmla="*/ 1436480 h 1455269"/>
              <a:gd name="connsiteX10" fmla="*/ 1430087 w 2453519"/>
              <a:gd name="connsiteY10" fmla="*/ 1455269 h 1455269"/>
              <a:gd name="connsiteX11" fmla="*/ 746345 w 2453519"/>
              <a:gd name="connsiteY11" fmla="*/ 1450321 h 1455269"/>
              <a:gd name="connsiteX12" fmla="*/ 486722 w 2453519"/>
              <a:gd name="connsiteY12" fmla="*/ 1426871 h 1455269"/>
              <a:gd name="connsiteX13" fmla="*/ 167265 w 2453519"/>
              <a:gd name="connsiteY13" fmla="*/ 1389443 h 1455269"/>
              <a:gd name="connsiteX14" fmla="*/ 58002 w 2453519"/>
              <a:gd name="connsiteY14" fmla="*/ 1346146 h 1455269"/>
              <a:gd name="connsiteX15" fmla="*/ 19764 w 2453519"/>
              <a:gd name="connsiteY15" fmla="*/ 1294135 h 1455269"/>
              <a:gd name="connsiteX16" fmla="*/ 519 w 2453519"/>
              <a:gd name="connsiteY16" fmla="*/ 1121772 h 1455269"/>
              <a:gd name="connsiteX17" fmla="*/ 2933 w 2453519"/>
              <a:gd name="connsiteY17" fmla="*/ 1046819 h 1455269"/>
              <a:gd name="connsiteX18" fmla="*/ 13720 w 2453519"/>
              <a:gd name="connsiteY18" fmla="*/ 901043 h 1455269"/>
              <a:gd name="connsiteX19" fmla="*/ 30025 w 2453519"/>
              <a:gd name="connsiteY19" fmla="*/ 73988 h 1455269"/>
              <a:gd name="connsiteX0" fmla="*/ 30025 w 2453519"/>
              <a:gd name="connsiteY0" fmla="*/ 69917 h 1451198"/>
              <a:gd name="connsiteX1" fmla="*/ 148970 w 2453519"/>
              <a:gd name="connsiteY1" fmla="*/ 31757 h 1451198"/>
              <a:gd name="connsiteX2" fmla="*/ 269107 w 2453519"/>
              <a:gd name="connsiteY2" fmla="*/ 33538 h 1451198"/>
              <a:gd name="connsiteX3" fmla="*/ 636683 w 2453519"/>
              <a:gd name="connsiteY3" fmla="*/ 0 h 1451198"/>
              <a:gd name="connsiteX4" fmla="*/ 1950206 w 2453519"/>
              <a:gd name="connsiteY4" fmla="*/ 25826 h 1451198"/>
              <a:gd name="connsiteX5" fmla="*/ 2379942 w 2453519"/>
              <a:gd name="connsiteY5" fmla="*/ 59674 h 1451198"/>
              <a:gd name="connsiteX6" fmla="*/ 2413331 w 2453519"/>
              <a:gd name="connsiteY6" fmla="*/ 708838 h 1451198"/>
              <a:gd name="connsiteX7" fmla="*/ 2401995 w 2453519"/>
              <a:gd name="connsiteY7" fmla="*/ 1318253 h 1451198"/>
              <a:gd name="connsiteX8" fmla="*/ 1798492 w 2453519"/>
              <a:gd name="connsiteY8" fmla="*/ 1434932 h 1451198"/>
              <a:gd name="connsiteX9" fmla="*/ 1652960 w 2453519"/>
              <a:gd name="connsiteY9" fmla="*/ 1432409 h 1451198"/>
              <a:gd name="connsiteX10" fmla="*/ 1430087 w 2453519"/>
              <a:gd name="connsiteY10" fmla="*/ 1451198 h 1451198"/>
              <a:gd name="connsiteX11" fmla="*/ 746345 w 2453519"/>
              <a:gd name="connsiteY11" fmla="*/ 1446250 h 1451198"/>
              <a:gd name="connsiteX12" fmla="*/ 486722 w 2453519"/>
              <a:gd name="connsiteY12" fmla="*/ 1422800 h 1451198"/>
              <a:gd name="connsiteX13" fmla="*/ 167265 w 2453519"/>
              <a:gd name="connsiteY13" fmla="*/ 1385372 h 1451198"/>
              <a:gd name="connsiteX14" fmla="*/ 58002 w 2453519"/>
              <a:gd name="connsiteY14" fmla="*/ 1342075 h 1451198"/>
              <a:gd name="connsiteX15" fmla="*/ 19764 w 2453519"/>
              <a:gd name="connsiteY15" fmla="*/ 1290064 h 1451198"/>
              <a:gd name="connsiteX16" fmla="*/ 519 w 2453519"/>
              <a:gd name="connsiteY16" fmla="*/ 1117701 h 1451198"/>
              <a:gd name="connsiteX17" fmla="*/ 2933 w 2453519"/>
              <a:gd name="connsiteY17" fmla="*/ 1042748 h 1451198"/>
              <a:gd name="connsiteX18" fmla="*/ 13720 w 2453519"/>
              <a:gd name="connsiteY18" fmla="*/ 896972 h 1451198"/>
              <a:gd name="connsiteX19" fmla="*/ 30025 w 2453519"/>
              <a:gd name="connsiteY19" fmla="*/ 69917 h 1451198"/>
              <a:gd name="connsiteX0" fmla="*/ 30025 w 2453519"/>
              <a:gd name="connsiteY0" fmla="*/ 69917 h 1451612"/>
              <a:gd name="connsiteX1" fmla="*/ 148970 w 2453519"/>
              <a:gd name="connsiteY1" fmla="*/ 31757 h 1451612"/>
              <a:gd name="connsiteX2" fmla="*/ 269107 w 2453519"/>
              <a:gd name="connsiteY2" fmla="*/ 33538 h 1451612"/>
              <a:gd name="connsiteX3" fmla="*/ 636683 w 2453519"/>
              <a:gd name="connsiteY3" fmla="*/ 0 h 1451612"/>
              <a:gd name="connsiteX4" fmla="*/ 1950206 w 2453519"/>
              <a:gd name="connsiteY4" fmla="*/ 25826 h 1451612"/>
              <a:gd name="connsiteX5" fmla="*/ 2379942 w 2453519"/>
              <a:gd name="connsiteY5" fmla="*/ 59674 h 1451612"/>
              <a:gd name="connsiteX6" fmla="*/ 2413331 w 2453519"/>
              <a:gd name="connsiteY6" fmla="*/ 708838 h 1451612"/>
              <a:gd name="connsiteX7" fmla="*/ 2401995 w 2453519"/>
              <a:gd name="connsiteY7" fmla="*/ 1318253 h 1451612"/>
              <a:gd name="connsiteX8" fmla="*/ 1798492 w 2453519"/>
              <a:gd name="connsiteY8" fmla="*/ 1434932 h 1451612"/>
              <a:gd name="connsiteX9" fmla="*/ 1652960 w 2453519"/>
              <a:gd name="connsiteY9" fmla="*/ 1447996 h 1451612"/>
              <a:gd name="connsiteX10" fmla="*/ 1430087 w 2453519"/>
              <a:gd name="connsiteY10" fmla="*/ 1451198 h 1451612"/>
              <a:gd name="connsiteX11" fmla="*/ 746345 w 2453519"/>
              <a:gd name="connsiteY11" fmla="*/ 1446250 h 1451612"/>
              <a:gd name="connsiteX12" fmla="*/ 486722 w 2453519"/>
              <a:gd name="connsiteY12" fmla="*/ 1422800 h 1451612"/>
              <a:gd name="connsiteX13" fmla="*/ 167265 w 2453519"/>
              <a:gd name="connsiteY13" fmla="*/ 1385372 h 1451612"/>
              <a:gd name="connsiteX14" fmla="*/ 58002 w 2453519"/>
              <a:gd name="connsiteY14" fmla="*/ 1342075 h 1451612"/>
              <a:gd name="connsiteX15" fmla="*/ 19764 w 2453519"/>
              <a:gd name="connsiteY15" fmla="*/ 1290064 h 1451612"/>
              <a:gd name="connsiteX16" fmla="*/ 519 w 2453519"/>
              <a:gd name="connsiteY16" fmla="*/ 1117701 h 1451612"/>
              <a:gd name="connsiteX17" fmla="*/ 2933 w 2453519"/>
              <a:gd name="connsiteY17" fmla="*/ 1042748 h 1451612"/>
              <a:gd name="connsiteX18" fmla="*/ 13720 w 2453519"/>
              <a:gd name="connsiteY18" fmla="*/ 896972 h 1451612"/>
              <a:gd name="connsiteX19" fmla="*/ 30025 w 2453519"/>
              <a:gd name="connsiteY19" fmla="*/ 69917 h 1451612"/>
              <a:gd name="connsiteX0" fmla="*/ 30025 w 2453519"/>
              <a:gd name="connsiteY0" fmla="*/ 69917 h 1456408"/>
              <a:gd name="connsiteX1" fmla="*/ 148970 w 2453519"/>
              <a:gd name="connsiteY1" fmla="*/ 31757 h 1456408"/>
              <a:gd name="connsiteX2" fmla="*/ 269107 w 2453519"/>
              <a:gd name="connsiteY2" fmla="*/ 33538 h 1456408"/>
              <a:gd name="connsiteX3" fmla="*/ 636683 w 2453519"/>
              <a:gd name="connsiteY3" fmla="*/ 0 h 1456408"/>
              <a:gd name="connsiteX4" fmla="*/ 1950206 w 2453519"/>
              <a:gd name="connsiteY4" fmla="*/ 25826 h 1456408"/>
              <a:gd name="connsiteX5" fmla="*/ 2379942 w 2453519"/>
              <a:gd name="connsiteY5" fmla="*/ 59674 h 1456408"/>
              <a:gd name="connsiteX6" fmla="*/ 2413331 w 2453519"/>
              <a:gd name="connsiteY6" fmla="*/ 708838 h 1456408"/>
              <a:gd name="connsiteX7" fmla="*/ 2401995 w 2453519"/>
              <a:gd name="connsiteY7" fmla="*/ 1318253 h 1456408"/>
              <a:gd name="connsiteX8" fmla="*/ 1798492 w 2453519"/>
              <a:gd name="connsiteY8" fmla="*/ 1434932 h 1456408"/>
              <a:gd name="connsiteX9" fmla="*/ 1652960 w 2453519"/>
              <a:gd name="connsiteY9" fmla="*/ 1447996 h 1456408"/>
              <a:gd name="connsiteX10" fmla="*/ 1341764 w 2453519"/>
              <a:gd name="connsiteY10" fmla="*/ 1456393 h 1456408"/>
              <a:gd name="connsiteX11" fmla="*/ 746345 w 2453519"/>
              <a:gd name="connsiteY11" fmla="*/ 1446250 h 1456408"/>
              <a:gd name="connsiteX12" fmla="*/ 486722 w 2453519"/>
              <a:gd name="connsiteY12" fmla="*/ 1422800 h 1456408"/>
              <a:gd name="connsiteX13" fmla="*/ 167265 w 2453519"/>
              <a:gd name="connsiteY13" fmla="*/ 1385372 h 1456408"/>
              <a:gd name="connsiteX14" fmla="*/ 58002 w 2453519"/>
              <a:gd name="connsiteY14" fmla="*/ 1342075 h 1456408"/>
              <a:gd name="connsiteX15" fmla="*/ 19764 w 2453519"/>
              <a:gd name="connsiteY15" fmla="*/ 1290064 h 1456408"/>
              <a:gd name="connsiteX16" fmla="*/ 519 w 2453519"/>
              <a:gd name="connsiteY16" fmla="*/ 1117701 h 1456408"/>
              <a:gd name="connsiteX17" fmla="*/ 2933 w 2453519"/>
              <a:gd name="connsiteY17" fmla="*/ 1042748 h 1456408"/>
              <a:gd name="connsiteX18" fmla="*/ 13720 w 2453519"/>
              <a:gd name="connsiteY18" fmla="*/ 896972 h 1456408"/>
              <a:gd name="connsiteX19" fmla="*/ 30025 w 2453519"/>
              <a:gd name="connsiteY19" fmla="*/ 69917 h 1456408"/>
              <a:gd name="connsiteX0" fmla="*/ 30025 w 2453519"/>
              <a:gd name="connsiteY0" fmla="*/ 69917 h 1462631"/>
              <a:gd name="connsiteX1" fmla="*/ 148970 w 2453519"/>
              <a:gd name="connsiteY1" fmla="*/ 31757 h 1462631"/>
              <a:gd name="connsiteX2" fmla="*/ 269107 w 2453519"/>
              <a:gd name="connsiteY2" fmla="*/ 33538 h 1462631"/>
              <a:gd name="connsiteX3" fmla="*/ 636683 w 2453519"/>
              <a:gd name="connsiteY3" fmla="*/ 0 h 1462631"/>
              <a:gd name="connsiteX4" fmla="*/ 1950206 w 2453519"/>
              <a:gd name="connsiteY4" fmla="*/ 25826 h 1462631"/>
              <a:gd name="connsiteX5" fmla="*/ 2379942 w 2453519"/>
              <a:gd name="connsiteY5" fmla="*/ 59674 h 1462631"/>
              <a:gd name="connsiteX6" fmla="*/ 2413331 w 2453519"/>
              <a:gd name="connsiteY6" fmla="*/ 708838 h 1462631"/>
              <a:gd name="connsiteX7" fmla="*/ 2401995 w 2453519"/>
              <a:gd name="connsiteY7" fmla="*/ 1318253 h 1462631"/>
              <a:gd name="connsiteX8" fmla="*/ 1798492 w 2453519"/>
              <a:gd name="connsiteY8" fmla="*/ 1434932 h 1462631"/>
              <a:gd name="connsiteX9" fmla="*/ 1652960 w 2453519"/>
              <a:gd name="connsiteY9" fmla="*/ 1447996 h 1462631"/>
              <a:gd name="connsiteX10" fmla="*/ 1341764 w 2453519"/>
              <a:gd name="connsiteY10" fmla="*/ 1456393 h 1462631"/>
              <a:gd name="connsiteX11" fmla="*/ 746345 w 2453519"/>
              <a:gd name="connsiteY11" fmla="*/ 1446250 h 1462631"/>
              <a:gd name="connsiteX12" fmla="*/ 486722 w 2453519"/>
              <a:gd name="connsiteY12" fmla="*/ 1422800 h 1462631"/>
              <a:gd name="connsiteX13" fmla="*/ 167265 w 2453519"/>
              <a:gd name="connsiteY13" fmla="*/ 1385372 h 1462631"/>
              <a:gd name="connsiteX14" fmla="*/ 58002 w 2453519"/>
              <a:gd name="connsiteY14" fmla="*/ 1342075 h 1462631"/>
              <a:gd name="connsiteX15" fmla="*/ 19764 w 2453519"/>
              <a:gd name="connsiteY15" fmla="*/ 1290064 h 1462631"/>
              <a:gd name="connsiteX16" fmla="*/ 519 w 2453519"/>
              <a:gd name="connsiteY16" fmla="*/ 1117701 h 1462631"/>
              <a:gd name="connsiteX17" fmla="*/ 2933 w 2453519"/>
              <a:gd name="connsiteY17" fmla="*/ 1042748 h 1462631"/>
              <a:gd name="connsiteX18" fmla="*/ 13720 w 2453519"/>
              <a:gd name="connsiteY18" fmla="*/ 896972 h 1462631"/>
              <a:gd name="connsiteX19" fmla="*/ 30025 w 2453519"/>
              <a:gd name="connsiteY19" fmla="*/ 69917 h 1462631"/>
              <a:gd name="connsiteX0" fmla="*/ 30025 w 2453519"/>
              <a:gd name="connsiteY0" fmla="*/ 69917 h 1462631"/>
              <a:gd name="connsiteX1" fmla="*/ 148970 w 2453519"/>
              <a:gd name="connsiteY1" fmla="*/ 31757 h 1462631"/>
              <a:gd name="connsiteX2" fmla="*/ 269107 w 2453519"/>
              <a:gd name="connsiteY2" fmla="*/ 33538 h 1462631"/>
              <a:gd name="connsiteX3" fmla="*/ 636683 w 2453519"/>
              <a:gd name="connsiteY3" fmla="*/ 0 h 1462631"/>
              <a:gd name="connsiteX4" fmla="*/ 1950206 w 2453519"/>
              <a:gd name="connsiteY4" fmla="*/ 25826 h 1462631"/>
              <a:gd name="connsiteX5" fmla="*/ 2379942 w 2453519"/>
              <a:gd name="connsiteY5" fmla="*/ 59674 h 1462631"/>
              <a:gd name="connsiteX6" fmla="*/ 2413331 w 2453519"/>
              <a:gd name="connsiteY6" fmla="*/ 708838 h 1462631"/>
              <a:gd name="connsiteX7" fmla="*/ 2401995 w 2453519"/>
              <a:gd name="connsiteY7" fmla="*/ 1318253 h 1462631"/>
              <a:gd name="connsiteX8" fmla="*/ 1798492 w 2453519"/>
              <a:gd name="connsiteY8" fmla="*/ 1445323 h 1462631"/>
              <a:gd name="connsiteX9" fmla="*/ 1652960 w 2453519"/>
              <a:gd name="connsiteY9" fmla="*/ 1447996 h 1462631"/>
              <a:gd name="connsiteX10" fmla="*/ 1341764 w 2453519"/>
              <a:gd name="connsiteY10" fmla="*/ 1456393 h 1462631"/>
              <a:gd name="connsiteX11" fmla="*/ 746345 w 2453519"/>
              <a:gd name="connsiteY11" fmla="*/ 1446250 h 1462631"/>
              <a:gd name="connsiteX12" fmla="*/ 486722 w 2453519"/>
              <a:gd name="connsiteY12" fmla="*/ 1422800 h 1462631"/>
              <a:gd name="connsiteX13" fmla="*/ 167265 w 2453519"/>
              <a:gd name="connsiteY13" fmla="*/ 1385372 h 1462631"/>
              <a:gd name="connsiteX14" fmla="*/ 58002 w 2453519"/>
              <a:gd name="connsiteY14" fmla="*/ 1342075 h 1462631"/>
              <a:gd name="connsiteX15" fmla="*/ 19764 w 2453519"/>
              <a:gd name="connsiteY15" fmla="*/ 1290064 h 1462631"/>
              <a:gd name="connsiteX16" fmla="*/ 519 w 2453519"/>
              <a:gd name="connsiteY16" fmla="*/ 1117701 h 1462631"/>
              <a:gd name="connsiteX17" fmla="*/ 2933 w 2453519"/>
              <a:gd name="connsiteY17" fmla="*/ 1042748 h 1462631"/>
              <a:gd name="connsiteX18" fmla="*/ 13720 w 2453519"/>
              <a:gd name="connsiteY18" fmla="*/ 896972 h 1462631"/>
              <a:gd name="connsiteX19" fmla="*/ 30025 w 2453519"/>
              <a:gd name="connsiteY19" fmla="*/ 69917 h 1462631"/>
              <a:gd name="connsiteX0" fmla="*/ 30025 w 2427960"/>
              <a:gd name="connsiteY0" fmla="*/ 69917 h 1462631"/>
              <a:gd name="connsiteX1" fmla="*/ 148970 w 2427960"/>
              <a:gd name="connsiteY1" fmla="*/ 31757 h 1462631"/>
              <a:gd name="connsiteX2" fmla="*/ 269107 w 2427960"/>
              <a:gd name="connsiteY2" fmla="*/ 33538 h 1462631"/>
              <a:gd name="connsiteX3" fmla="*/ 636683 w 2427960"/>
              <a:gd name="connsiteY3" fmla="*/ 0 h 1462631"/>
              <a:gd name="connsiteX4" fmla="*/ 1950206 w 2427960"/>
              <a:gd name="connsiteY4" fmla="*/ 25826 h 1462631"/>
              <a:gd name="connsiteX5" fmla="*/ 2379942 w 2427960"/>
              <a:gd name="connsiteY5" fmla="*/ 59674 h 1462631"/>
              <a:gd name="connsiteX6" fmla="*/ 2413331 w 2427960"/>
              <a:gd name="connsiteY6" fmla="*/ 708838 h 1462631"/>
              <a:gd name="connsiteX7" fmla="*/ 2401995 w 2427960"/>
              <a:gd name="connsiteY7" fmla="*/ 1318253 h 1462631"/>
              <a:gd name="connsiteX8" fmla="*/ 1798492 w 2427960"/>
              <a:gd name="connsiteY8" fmla="*/ 1445323 h 1462631"/>
              <a:gd name="connsiteX9" fmla="*/ 1652960 w 2427960"/>
              <a:gd name="connsiteY9" fmla="*/ 1447996 h 1462631"/>
              <a:gd name="connsiteX10" fmla="*/ 1341764 w 2427960"/>
              <a:gd name="connsiteY10" fmla="*/ 1456393 h 1462631"/>
              <a:gd name="connsiteX11" fmla="*/ 746345 w 2427960"/>
              <a:gd name="connsiteY11" fmla="*/ 1446250 h 1462631"/>
              <a:gd name="connsiteX12" fmla="*/ 486722 w 2427960"/>
              <a:gd name="connsiteY12" fmla="*/ 1422800 h 1462631"/>
              <a:gd name="connsiteX13" fmla="*/ 167265 w 2427960"/>
              <a:gd name="connsiteY13" fmla="*/ 1385372 h 1462631"/>
              <a:gd name="connsiteX14" fmla="*/ 58002 w 2427960"/>
              <a:gd name="connsiteY14" fmla="*/ 1342075 h 1462631"/>
              <a:gd name="connsiteX15" fmla="*/ 19764 w 2427960"/>
              <a:gd name="connsiteY15" fmla="*/ 1290064 h 1462631"/>
              <a:gd name="connsiteX16" fmla="*/ 519 w 2427960"/>
              <a:gd name="connsiteY16" fmla="*/ 1117701 h 1462631"/>
              <a:gd name="connsiteX17" fmla="*/ 2933 w 2427960"/>
              <a:gd name="connsiteY17" fmla="*/ 1042748 h 1462631"/>
              <a:gd name="connsiteX18" fmla="*/ 13720 w 2427960"/>
              <a:gd name="connsiteY18" fmla="*/ 896972 h 1462631"/>
              <a:gd name="connsiteX19" fmla="*/ 30025 w 2427960"/>
              <a:gd name="connsiteY19" fmla="*/ 69917 h 1462631"/>
              <a:gd name="connsiteX0" fmla="*/ 30025 w 2439954"/>
              <a:gd name="connsiteY0" fmla="*/ 69917 h 1462631"/>
              <a:gd name="connsiteX1" fmla="*/ 148970 w 2439954"/>
              <a:gd name="connsiteY1" fmla="*/ 31757 h 1462631"/>
              <a:gd name="connsiteX2" fmla="*/ 269107 w 2439954"/>
              <a:gd name="connsiteY2" fmla="*/ 33538 h 1462631"/>
              <a:gd name="connsiteX3" fmla="*/ 636683 w 2439954"/>
              <a:gd name="connsiteY3" fmla="*/ 0 h 1462631"/>
              <a:gd name="connsiteX4" fmla="*/ 1950206 w 2439954"/>
              <a:gd name="connsiteY4" fmla="*/ 25826 h 1462631"/>
              <a:gd name="connsiteX5" fmla="*/ 2379942 w 2439954"/>
              <a:gd name="connsiteY5" fmla="*/ 59674 h 1462631"/>
              <a:gd name="connsiteX6" fmla="*/ 2413331 w 2439954"/>
              <a:gd name="connsiteY6" fmla="*/ 708838 h 1462631"/>
              <a:gd name="connsiteX7" fmla="*/ 2401995 w 2439954"/>
              <a:gd name="connsiteY7" fmla="*/ 1318253 h 1462631"/>
              <a:gd name="connsiteX8" fmla="*/ 1985528 w 2439954"/>
              <a:gd name="connsiteY8" fmla="*/ 1424541 h 1462631"/>
              <a:gd name="connsiteX9" fmla="*/ 1652960 w 2439954"/>
              <a:gd name="connsiteY9" fmla="*/ 1447996 h 1462631"/>
              <a:gd name="connsiteX10" fmla="*/ 1341764 w 2439954"/>
              <a:gd name="connsiteY10" fmla="*/ 1456393 h 1462631"/>
              <a:gd name="connsiteX11" fmla="*/ 746345 w 2439954"/>
              <a:gd name="connsiteY11" fmla="*/ 1446250 h 1462631"/>
              <a:gd name="connsiteX12" fmla="*/ 486722 w 2439954"/>
              <a:gd name="connsiteY12" fmla="*/ 1422800 h 1462631"/>
              <a:gd name="connsiteX13" fmla="*/ 167265 w 2439954"/>
              <a:gd name="connsiteY13" fmla="*/ 1385372 h 1462631"/>
              <a:gd name="connsiteX14" fmla="*/ 58002 w 2439954"/>
              <a:gd name="connsiteY14" fmla="*/ 1342075 h 1462631"/>
              <a:gd name="connsiteX15" fmla="*/ 19764 w 2439954"/>
              <a:gd name="connsiteY15" fmla="*/ 1290064 h 1462631"/>
              <a:gd name="connsiteX16" fmla="*/ 519 w 2439954"/>
              <a:gd name="connsiteY16" fmla="*/ 1117701 h 1462631"/>
              <a:gd name="connsiteX17" fmla="*/ 2933 w 2439954"/>
              <a:gd name="connsiteY17" fmla="*/ 1042748 h 1462631"/>
              <a:gd name="connsiteX18" fmla="*/ 13720 w 2439954"/>
              <a:gd name="connsiteY18" fmla="*/ 896972 h 1462631"/>
              <a:gd name="connsiteX19" fmla="*/ 30025 w 2439954"/>
              <a:gd name="connsiteY19" fmla="*/ 69917 h 1462631"/>
              <a:gd name="connsiteX0" fmla="*/ 27970 w 2437899"/>
              <a:gd name="connsiteY0" fmla="*/ 69917 h 1462631"/>
              <a:gd name="connsiteX1" fmla="*/ 146915 w 2437899"/>
              <a:gd name="connsiteY1" fmla="*/ 31757 h 1462631"/>
              <a:gd name="connsiteX2" fmla="*/ 267052 w 2437899"/>
              <a:gd name="connsiteY2" fmla="*/ 33538 h 1462631"/>
              <a:gd name="connsiteX3" fmla="*/ 634628 w 2437899"/>
              <a:gd name="connsiteY3" fmla="*/ 0 h 1462631"/>
              <a:gd name="connsiteX4" fmla="*/ 1948151 w 2437899"/>
              <a:gd name="connsiteY4" fmla="*/ 25826 h 1462631"/>
              <a:gd name="connsiteX5" fmla="*/ 2377887 w 2437899"/>
              <a:gd name="connsiteY5" fmla="*/ 59674 h 1462631"/>
              <a:gd name="connsiteX6" fmla="*/ 2411276 w 2437899"/>
              <a:gd name="connsiteY6" fmla="*/ 708838 h 1462631"/>
              <a:gd name="connsiteX7" fmla="*/ 2399940 w 2437899"/>
              <a:gd name="connsiteY7" fmla="*/ 1318253 h 1462631"/>
              <a:gd name="connsiteX8" fmla="*/ 1983473 w 2437899"/>
              <a:gd name="connsiteY8" fmla="*/ 1424541 h 1462631"/>
              <a:gd name="connsiteX9" fmla="*/ 1650905 w 2437899"/>
              <a:gd name="connsiteY9" fmla="*/ 1447996 h 1462631"/>
              <a:gd name="connsiteX10" fmla="*/ 1339709 w 2437899"/>
              <a:gd name="connsiteY10" fmla="*/ 1456393 h 1462631"/>
              <a:gd name="connsiteX11" fmla="*/ 744290 w 2437899"/>
              <a:gd name="connsiteY11" fmla="*/ 1446250 h 1462631"/>
              <a:gd name="connsiteX12" fmla="*/ 484667 w 2437899"/>
              <a:gd name="connsiteY12" fmla="*/ 1422800 h 1462631"/>
              <a:gd name="connsiteX13" fmla="*/ 165210 w 2437899"/>
              <a:gd name="connsiteY13" fmla="*/ 1385372 h 1462631"/>
              <a:gd name="connsiteX14" fmla="*/ 55947 w 2437899"/>
              <a:gd name="connsiteY14" fmla="*/ 1342075 h 1462631"/>
              <a:gd name="connsiteX15" fmla="*/ 17709 w 2437899"/>
              <a:gd name="connsiteY15" fmla="*/ 1290064 h 1462631"/>
              <a:gd name="connsiteX16" fmla="*/ 19246 w 2437899"/>
              <a:gd name="connsiteY16" fmla="*/ 1128092 h 1462631"/>
              <a:gd name="connsiteX17" fmla="*/ 878 w 2437899"/>
              <a:gd name="connsiteY17" fmla="*/ 1042748 h 1462631"/>
              <a:gd name="connsiteX18" fmla="*/ 11665 w 2437899"/>
              <a:gd name="connsiteY18" fmla="*/ 896972 h 1462631"/>
              <a:gd name="connsiteX19" fmla="*/ 27970 w 2437899"/>
              <a:gd name="connsiteY19" fmla="*/ 69917 h 1462631"/>
              <a:gd name="connsiteX0" fmla="*/ 21279 w 2431208"/>
              <a:gd name="connsiteY0" fmla="*/ 69917 h 1462631"/>
              <a:gd name="connsiteX1" fmla="*/ 140224 w 2431208"/>
              <a:gd name="connsiteY1" fmla="*/ 31757 h 1462631"/>
              <a:gd name="connsiteX2" fmla="*/ 260361 w 2431208"/>
              <a:gd name="connsiteY2" fmla="*/ 33538 h 1462631"/>
              <a:gd name="connsiteX3" fmla="*/ 627937 w 2431208"/>
              <a:gd name="connsiteY3" fmla="*/ 0 h 1462631"/>
              <a:gd name="connsiteX4" fmla="*/ 1941460 w 2431208"/>
              <a:gd name="connsiteY4" fmla="*/ 25826 h 1462631"/>
              <a:gd name="connsiteX5" fmla="*/ 2371196 w 2431208"/>
              <a:gd name="connsiteY5" fmla="*/ 59674 h 1462631"/>
              <a:gd name="connsiteX6" fmla="*/ 2404585 w 2431208"/>
              <a:gd name="connsiteY6" fmla="*/ 708838 h 1462631"/>
              <a:gd name="connsiteX7" fmla="*/ 2393249 w 2431208"/>
              <a:gd name="connsiteY7" fmla="*/ 1318253 h 1462631"/>
              <a:gd name="connsiteX8" fmla="*/ 1976782 w 2431208"/>
              <a:gd name="connsiteY8" fmla="*/ 1424541 h 1462631"/>
              <a:gd name="connsiteX9" fmla="*/ 1644214 w 2431208"/>
              <a:gd name="connsiteY9" fmla="*/ 1447996 h 1462631"/>
              <a:gd name="connsiteX10" fmla="*/ 1333018 w 2431208"/>
              <a:gd name="connsiteY10" fmla="*/ 1456393 h 1462631"/>
              <a:gd name="connsiteX11" fmla="*/ 737599 w 2431208"/>
              <a:gd name="connsiteY11" fmla="*/ 1446250 h 1462631"/>
              <a:gd name="connsiteX12" fmla="*/ 477976 w 2431208"/>
              <a:gd name="connsiteY12" fmla="*/ 1422800 h 1462631"/>
              <a:gd name="connsiteX13" fmla="*/ 158519 w 2431208"/>
              <a:gd name="connsiteY13" fmla="*/ 1385372 h 1462631"/>
              <a:gd name="connsiteX14" fmla="*/ 49256 w 2431208"/>
              <a:gd name="connsiteY14" fmla="*/ 1342075 h 1462631"/>
              <a:gd name="connsiteX15" fmla="*/ 11018 w 2431208"/>
              <a:gd name="connsiteY15" fmla="*/ 1290064 h 1462631"/>
              <a:gd name="connsiteX16" fmla="*/ 12555 w 2431208"/>
              <a:gd name="connsiteY16" fmla="*/ 1128092 h 1462631"/>
              <a:gd name="connsiteX17" fmla="*/ 9774 w 2431208"/>
              <a:gd name="connsiteY17" fmla="*/ 1047944 h 1462631"/>
              <a:gd name="connsiteX18" fmla="*/ 4974 w 2431208"/>
              <a:gd name="connsiteY18" fmla="*/ 896972 h 1462631"/>
              <a:gd name="connsiteX19" fmla="*/ 21279 w 2431208"/>
              <a:gd name="connsiteY19" fmla="*/ 69917 h 1462631"/>
              <a:gd name="connsiteX0" fmla="*/ 16543 w 2431668"/>
              <a:gd name="connsiteY0" fmla="*/ 64847 h 1467952"/>
              <a:gd name="connsiteX1" fmla="*/ 140684 w 2431668"/>
              <a:gd name="connsiteY1" fmla="*/ 37078 h 1467952"/>
              <a:gd name="connsiteX2" fmla="*/ 260821 w 2431668"/>
              <a:gd name="connsiteY2" fmla="*/ 38859 h 1467952"/>
              <a:gd name="connsiteX3" fmla="*/ 628397 w 2431668"/>
              <a:gd name="connsiteY3" fmla="*/ 5321 h 1467952"/>
              <a:gd name="connsiteX4" fmla="*/ 1941920 w 2431668"/>
              <a:gd name="connsiteY4" fmla="*/ 31147 h 1467952"/>
              <a:gd name="connsiteX5" fmla="*/ 2371656 w 2431668"/>
              <a:gd name="connsiteY5" fmla="*/ 64995 h 1467952"/>
              <a:gd name="connsiteX6" fmla="*/ 2405045 w 2431668"/>
              <a:gd name="connsiteY6" fmla="*/ 714159 h 1467952"/>
              <a:gd name="connsiteX7" fmla="*/ 2393709 w 2431668"/>
              <a:gd name="connsiteY7" fmla="*/ 1323574 h 1467952"/>
              <a:gd name="connsiteX8" fmla="*/ 1977242 w 2431668"/>
              <a:gd name="connsiteY8" fmla="*/ 1429862 h 1467952"/>
              <a:gd name="connsiteX9" fmla="*/ 1644674 w 2431668"/>
              <a:gd name="connsiteY9" fmla="*/ 1453317 h 1467952"/>
              <a:gd name="connsiteX10" fmla="*/ 1333478 w 2431668"/>
              <a:gd name="connsiteY10" fmla="*/ 1461714 h 1467952"/>
              <a:gd name="connsiteX11" fmla="*/ 738059 w 2431668"/>
              <a:gd name="connsiteY11" fmla="*/ 1451571 h 1467952"/>
              <a:gd name="connsiteX12" fmla="*/ 478436 w 2431668"/>
              <a:gd name="connsiteY12" fmla="*/ 1428121 h 1467952"/>
              <a:gd name="connsiteX13" fmla="*/ 158979 w 2431668"/>
              <a:gd name="connsiteY13" fmla="*/ 1390693 h 1467952"/>
              <a:gd name="connsiteX14" fmla="*/ 49716 w 2431668"/>
              <a:gd name="connsiteY14" fmla="*/ 1347396 h 1467952"/>
              <a:gd name="connsiteX15" fmla="*/ 11478 w 2431668"/>
              <a:gd name="connsiteY15" fmla="*/ 1295385 h 1467952"/>
              <a:gd name="connsiteX16" fmla="*/ 13015 w 2431668"/>
              <a:gd name="connsiteY16" fmla="*/ 1133413 h 1467952"/>
              <a:gd name="connsiteX17" fmla="*/ 10234 w 2431668"/>
              <a:gd name="connsiteY17" fmla="*/ 1053265 h 1467952"/>
              <a:gd name="connsiteX18" fmla="*/ 5434 w 2431668"/>
              <a:gd name="connsiteY18" fmla="*/ 902293 h 1467952"/>
              <a:gd name="connsiteX19" fmla="*/ 16543 w 2431668"/>
              <a:gd name="connsiteY19" fmla="*/ 64847 h 1467952"/>
              <a:gd name="connsiteX0" fmla="*/ 16543 w 2431668"/>
              <a:gd name="connsiteY0" fmla="*/ 67728 h 1470833"/>
              <a:gd name="connsiteX1" fmla="*/ 140684 w 2431668"/>
              <a:gd name="connsiteY1" fmla="*/ 39959 h 1470833"/>
              <a:gd name="connsiteX2" fmla="*/ 260821 w 2431668"/>
              <a:gd name="connsiteY2" fmla="*/ 41740 h 1470833"/>
              <a:gd name="connsiteX3" fmla="*/ 628397 w 2431668"/>
              <a:gd name="connsiteY3" fmla="*/ 8202 h 1470833"/>
              <a:gd name="connsiteX4" fmla="*/ 1947116 w 2431668"/>
              <a:gd name="connsiteY4" fmla="*/ 13246 h 1470833"/>
              <a:gd name="connsiteX5" fmla="*/ 2371656 w 2431668"/>
              <a:gd name="connsiteY5" fmla="*/ 67876 h 1470833"/>
              <a:gd name="connsiteX6" fmla="*/ 2405045 w 2431668"/>
              <a:gd name="connsiteY6" fmla="*/ 717040 h 1470833"/>
              <a:gd name="connsiteX7" fmla="*/ 2393709 w 2431668"/>
              <a:gd name="connsiteY7" fmla="*/ 1326455 h 1470833"/>
              <a:gd name="connsiteX8" fmla="*/ 1977242 w 2431668"/>
              <a:gd name="connsiteY8" fmla="*/ 1432743 h 1470833"/>
              <a:gd name="connsiteX9" fmla="*/ 1644674 w 2431668"/>
              <a:gd name="connsiteY9" fmla="*/ 1456198 h 1470833"/>
              <a:gd name="connsiteX10" fmla="*/ 1333478 w 2431668"/>
              <a:gd name="connsiteY10" fmla="*/ 1464595 h 1470833"/>
              <a:gd name="connsiteX11" fmla="*/ 738059 w 2431668"/>
              <a:gd name="connsiteY11" fmla="*/ 1454452 h 1470833"/>
              <a:gd name="connsiteX12" fmla="*/ 478436 w 2431668"/>
              <a:gd name="connsiteY12" fmla="*/ 1431002 h 1470833"/>
              <a:gd name="connsiteX13" fmla="*/ 158979 w 2431668"/>
              <a:gd name="connsiteY13" fmla="*/ 1393574 h 1470833"/>
              <a:gd name="connsiteX14" fmla="*/ 49716 w 2431668"/>
              <a:gd name="connsiteY14" fmla="*/ 1350277 h 1470833"/>
              <a:gd name="connsiteX15" fmla="*/ 11478 w 2431668"/>
              <a:gd name="connsiteY15" fmla="*/ 1298266 h 1470833"/>
              <a:gd name="connsiteX16" fmla="*/ 13015 w 2431668"/>
              <a:gd name="connsiteY16" fmla="*/ 1136294 h 1470833"/>
              <a:gd name="connsiteX17" fmla="*/ 10234 w 2431668"/>
              <a:gd name="connsiteY17" fmla="*/ 1056146 h 1470833"/>
              <a:gd name="connsiteX18" fmla="*/ 5434 w 2431668"/>
              <a:gd name="connsiteY18" fmla="*/ 905174 h 1470833"/>
              <a:gd name="connsiteX19" fmla="*/ 16543 w 2431668"/>
              <a:gd name="connsiteY19" fmla="*/ 67728 h 1470833"/>
              <a:gd name="connsiteX0" fmla="*/ 16543 w 2431668"/>
              <a:gd name="connsiteY0" fmla="*/ 83859 h 1486964"/>
              <a:gd name="connsiteX1" fmla="*/ 140684 w 2431668"/>
              <a:gd name="connsiteY1" fmla="*/ 56090 h 1486964"/>
              <a:gd name="connsiteX2" fmla="*/ 260821 w 2431668"/>
              <a:gd name="connsiteY2" fmla="*/ 57871 h 1486964"/>
              <a:gd name="connsiteX3" fmla="*/ 628397 w 2431668"/>
              <a:gd name="connsiteY3" fmla="*/ 24333 h 1486964"/>
              <a:gd name="connsiteX4" fmla="*/ 1947116 w 2431668"/>
              <a:gd name="connsiteY4" fmla="*/ 29377 h 1486964"/>
              <a:gd name="connsiteX5" fmla="*/ 2382046 w 2431668"/>
              <a:gd name="connsiteY5" fmla="*/ 58029 h 1486964"/>
              <a:gd name="connsiteX6" fmla="*/ 2405045 w 2431668"/>
              <a:gd name="connsiteY6" fmla="*/ 733171 h 1486964"/>
              <a:gd name="connsiteX7" fmla="*/ 2393709 w 2431668"/>
              <a:gd name="connsiteY7" fmla="*/ 1342586 h 1486964"/>
              <a:gd name="connsiteX8" fmla="*/ 1977242 w 2431668"/>
              <a:gd name="connsiteY8" fmla="*/ 1448874 h 1486964"/>
              <a:gd name="connsiteX9" fmla="*/ 1644674 w 2431668"/>
              <a:gd name="connsiteY9" fmla="*/ 1472329 h 1486964"/>
              <a:gd name="connsiteX10" fmla="*/ 1333478 w 2431668"/>
              <a:gd name="connsiteY10" fmla="*/ 1480726 h 1486964"/>
              <a:gd name="connsiteX11" fmla="*/ 738059 w 2431668"/>
              <a:gd name="connsiteY11" fmla="*/ 1470583 h 1486964"/>
              <a:gd name="connsiteX12" fmla="*/ 478436 w 2431668"/>
              <a:gd name="connsiteY12" fmla="*/ 1447133 h 1486964"/>
              <a:gd name="connsiteX13" fmla="*/ 158979 w 2431668"/>
              <a:gd name="connsiteY13" fmla="*/ 1409705 h 1486964"/>
              <a:gd name="connsiteX14" fmla="*/ 49716 w 2431668"/>
              <a:gd name="connsiteY14" fmla="*/ 1366408 h 1486964"/>
              <a:gd name="connsiteX15" fmla="*/ 11478 w 2431668"/>
              <a:gd name="connsiteY15" fmla="*/ 1314397 h 1486964"/>
              <a:gd name="connsiteX16" fmla="*/ 13015 w 2431668"/>
              <a:gd name="connsiteY16" fmla="*/ 1152425 h 1486964"/>
              <a:gd name="connsiteX17" fmla="*/ 10234 w 2431668"/>
              <a:gd name="connsiteY17" fmla="*/ 1072277 h 1486964"/>
              <a:gd name="connsiteX18" fmla="*/ 5434 w 2431668"/>
              <a:gd name="connsiteY18" fmla="*/ 921305 h 1486964"/>
              <a:gd name="connsiteX19" fmla="*/ 16543 w 2431668"/>
              <a:gd name="connsiteY19" fmla="*/ 83859 h 1486964"/>
              <a:gd name="connsiteX0" fmla="*/ 16543 w 2440506"/>
              <a:gd name="connsiteY0" fmla="*/ 72537 h 1475642"/>
              <a:gd name="connsiteX1" fmla="*/ 140684 w 2440506"/>
              <a:gd name="connsiteY1" fmla="*/ 44768 h 1475642"/>
              <a:gd name="connsiteX2" fmla="*/ 260821 w 2440506"/>
              <a:gd name="connsiteY2" fmla="*/ 46549 h 1475642"/>
              <a:gd name="connsiteX3" fmla="*/ 628397 w 2440506"/>
              <a:gd name="connsiteY3" fmla="*/ 13011 h 1475642"/>
              <a:gd name="connsiteX4" fmla="*/ 1947116 w 2440506"/>
              <a:gd name="connsiteY4" fmla="*/ 18055 h 1475642"/>
              <a:gd name="connsiteX5" fmla="*/ 2382046 w 2440506"/>
              <a:gd name="connsiteY5" fmla="*/ 46707 h 1475642"/>
              <a:gd name="connsiteX6" fmla="*/ 2405045 w 2440506"/>
              <a:gd name="connsiteY6" fmla="*/ 721849 h 1475642"/>
              <a:gd name="connsiteX7" fmla="*/ 2393709 w 2440506"/>
              <a:gd name="connsiteY7" fmla="*/ 1331264 h 1475642"/>
              <a:gd name="connsiteX8" fmla="*/ 1977242 w 2440506"/>
              <a:gd name="connsiteY8" fmla="*/ 1437552 h 1475642"/>
              <a:gd name="connsiteX9" fmla="*/ 1644674 w 2440506"/>
              <a:gd name="connsiteY9" fmla="*/ 1461007 h 1475642"/>
              <a:gd name="connsiteX10" fmla="*/ 1333478 w 2440506"/>
              <a:gd name="connsiteY10" fmla="*/ 1469404 h 1475642"/>
              <a:gd name="connsiteX11" fmla="*/ 738059 w 2440506"/>
              <a:gd name="connsiteY11" fmla="*/ 1459261 h 1475642"/>
              <a:gd name="connsiteX12" fmla="*/ 478436 w 2440506"/>
              <a:gd name="connsiteY12" fmla="*/ 1435811 h 1475642"/>
              <a:gd name="connsiteX13" fmla="*/ 158979 w 2440506"/>
              <a:gd name="connsiteY13" fmla="*/ 1398383 h 1475642"/>
              <a:gd name="connsiteX14" fmla="*/ 49716 w 2440506"/>
              <a:gd name="connsiteY14" fmla="*/ 1355086 h 1475642"/>
              <a:gd name="connsiteX15" fmla="*/ 11478 w 2440506"/>
              <a:gd name="connsiteY15" fmla="*/ 1303075 h 1475642"/>
              <a:gd name="connsiteX16" fmla="*/ 13015 w 2440506"/>
              <a:gd name="connsiteY16" fmla="*/ 1141103 h 1475642"/>
              <a:gd name="connsiteX17" fmla="*/ 10234 w 2440506"/>
              <a:gd name="connsiteY17" fmla="*/ 1060955 h 1475642"/>
              <a:gd name="connsiteX18" fmla="*/ 5434 w 2440506"/>
              <a:gd name="connsiteY18" fmla="*/ 909983 h 1475642"/>
              <a:gd name="connsiteX19" fmla="*/ 16543 w 2440506"/>
              <a:gd name="connsiteY19" fmla="*/ 72537 h 1475642"/>
              <a:gd name="connsiteX0" fmla="*/ 16543 w 2431668"/>
              <a:gd name="connsiteY0" fmla="*/ 95172 h 1498277"/>
              <a:gd name="connsiteX1" fmla="*/ 140684 w 2431668"/>
              <a:gd name="connsiteY1" fmla="*/ 67403 h 1498277"/>
              <a:gd name="connsiteX2" fmla="*/ 260821 w 2431668"/>
              <a:gd name="connsiteY2" fmla="*/ 69184 h 1498277"/>
              <a:gd name="connsiteX3" fmla="*/ 628397 w 2431668"/>
              <a:gd name="connsiteY3" fmla="*/ 35646 h 1498277"/>
              <a:gd name="connsiteX4" fmla="*/ 1947116 w 2431668"/>
              <a:gd name="connsiteY4" fmla="*/ 40690 h 1498277"/>
              <a:gd name="connsiteX5" fmla="*/ 2382046 w 2431668"/>
              <a:gd name="connsiteY5" fmla="*/ 69342 h 1498277"/>
              <a:gd name="connsiteX6" fmla="*/ 2405045 w 2431668"/>
              <a:gd name="connsiteY6" fmla="*/ 744484 h 1498277"/>
              <a:gd name="connsiteX7" fmla="*/ 2393709 w 2431668"/>
              <a:gd name="connsiteY7" fmla="*/ 1353899 h 1498277"/>
              <a:gd name="connsiteX8" fmla="*/ 1977242 w 2431668"/>
              <a:gd name="connsiteY8" fmla="*/ 1460187 h 1498277"/>
              <a:gd name="connsiteX9" fmla="*/ 1644674 w 2431668"/>
              <a:gd name="connsiteY9" fmla="*/ 1483642 h 1498277"/>
              <a:gd name="connsiteX10" fmla="*/ 1333478 w 2431668"/>
              <a:gd name="connsiteY10" fmla="*/ 1492039 h 1498277"/>
              <a:gd name="connsiteX11" fmla="*/ 738059 w 2431668"/>
              <a:gd name="connsiteY11" fmla="*/ 1481896 h 1498277"/>
              <a:gd name="connsiteX12" fmla="*/ 478436 w 2431668"/>
              <a:gd name="connsiteY12" fmla="*/ 1458446 h 1498277"/>
              <a:gd name="connsiteX13" fmla="*/ 158979 w 2431668"/>
              <a:gd name="connsiteY13" fmla="*/ 1421018 h 1498277"/>
              <a:gd name="connsiteX14" fmla="*/ 49716 w 2431668"/>
              <a:gd name="connsiteY14" fmla="*/ 1377721 h 1498277"/>
              <a:gd name="connsiteX15" fmla="*/ 11478 w 2431668"/>
              <a:gd name="connsiteY15" fmla="*/ 1325710 h 1498277"/>
              <a:gd name="connsiteX16" fmla="*/ 13015 w 2431668"/>
              <a:gd name="connsiteY16" fmla="*/ 1163738 h 1498277"/>
              <a:gd name="connsiteX17" fmla="*/ 10234 w 2431668"/>
              <a:gd name="connsiteY17" fmla="*/ 1083590 h 1498277"/>
              <a:gd name="connsiteX18" fmla="*/ 5434 w 2431668"/>
              <a:gd name="connsiteY18" fmla="*/ 932618 h 1498277"/>
              <a:gd name="connsiteX19" fmla="*/ 16543 w 2431668"/>
              <a:gd name="connsiteY19" fmla="*/ 95172 h 1498277"/>
              <a:gd name="connsiteX0" fmla="*/ 16543 w 2431668"/>
              <a:gd name="connsiteY0" fmla="*/ 64848 h 1467953"/>
              <a:gd name="connsiteX1" fmla="*/ 140684 w 2431668"/>
              <a:gd name="connsiteY1" fmla="*/ 37079 h 1467953"/>
              <a:gd name="connsiteX2" fmla="*/ 260821 w 2431668"/>
              <a:gd name="connsiteY2" fmla="*/ 38860 h 1467953"/>
              <a:gd name="connsiteX3" fmla="*/ 628397 w 2431668"/>
              <a:gd name="connsiteY3" fmla="*/ 5322 h 1467953"/>
              <a:gd name="connsiteX4" fmla="*/ 1947116 w 2431668"/>
              <a:gd name="connsiteY4" fmla="*/ 10366 h 1467953"/>
              <a:gd name="connsiteX5" fmla="*/ 2402828 w 2431668"/>
              <a:gd name="connsiteY5" fmla="*/ 90973 h 1467953"/>
              <a:gd name="connsiteX6" fmla="*/ 2405045 w 2431668"/>
              <a:gd name="connsiteY6" fmla="*/ 714160 h 1467953"/>
              <a:gd name="connsiteX7" fmla="*/ 2393709 w 2431668"/>
              <a:gd name="connsiteY7" fmla="*/ 1323575 h 1467953"/>
              <a:gd name="connsiteX8" fmla="*/ 1977242 w 2431668"/>
              <a:gd name="connsiteY8" fmla="*/ 1429863 h 1467953"/>
              <a:gd name="connsiteX9" fmla="*/ 1644674 w 2431668"/>
              <a:gd name="connsiteY9" fmla="*/ 1453318 h 1467953"/>
              <a:gd name="connsiteX10" fmla="*/ 1333478 w 2431668"/>
              <a:gd name="connsiteY10" fmla="*/ 1461715 h 1467953"/>
              <a:gd name="connsiteX11" fmla="*/ 738059 w 2431668"/>
              <a:gd name="connsiteY11" fmla="*/ 1451572 h 1467953"/>
              <a:gd name="connsiteX12" fmla="*/ 478436 w 2431668"/>
              <a:gd name="connsiteY12" fmla="*/ 1428122 h 1467953"/>
              <a:gd name="connsiteX13" fmla="*/ 158979 w 2431668"/>
              <a:gd name="connsiteY13" fmla="*/ 1390694 h 1467953"/>
              <a:gd name="connsiteX14" fmla="*/ 49716 w 2431668"/>
              <a:gd name="connsiteY14" fmla="*/ 1347397 h 1467953"/>
              <a:gd name="connsiteX15" fmla="*/ 11478 w 2431668"/>
              <a:gd name="connsiteY15" fmla="*/ 1295386 h 1467953"/>
              <a:gd name="connsiteX16" fmla="*/ 13015 w 2431668"/>
              <a:gd name="connsiteY16" fmla="*/ 1133414 h 1467953"/>
              <a:gd name="connsiteX17" fmla="*/ 10234 w 2431668"/>
              <a:gd name="connsiteY17" fmla="*/ 1053266 h 1467953"/>
              <a:gd name="connsiteX18" fmla="*/ 5434 w 2431668"/>
              <a:gd name="connsiteY18" fmla="*/ 902294 h 1467953"/>
              <a:gd name="connsiteX19" fmla="*/ 16543 w 2431668"/>
              <a:gd name="connsiteY19" fmla="*/ 64848 h 1467953"/>
              <a:gd name="connsiteX0" fmla="*/ 16543 w 2431668"/>
              <a:gd name="connsiteY0" fmla="*/ 67452 h 1470557"/>
              <a:gd name="connsiteX1" fmla="*/ 140684 w 2431668"/>
              <a:gd name="connsiteY1" fmla="*/ 39683 h 1470557"/>
              <a:gd name="connsiteX2" fmla="*/ 260821 w 2431668"/>
              <a:gd name="connsiteY2" fmla="*/ 41464 h 1470557"/>
              <a:gd name="connsiteX3" fmla="*/ 628397 w 2431668"/>
              <a:gd name="connsiteY3" fmla="*/ 7926 h 1470557"/>
              <a:gd name="connsiteX4" fmla="*/ 1947116 w 2431668"/>
              <a:gd name="connsiteY4" fmla="*/ 12970 h 1470557"/>
              <a:gd name="connsiteX5" fmla="*/ 2402828 w 2431668"/>
              <a:gd name="connsiteY5" fmla="*/ 93577 h 1470557"/>
              <a:gd name="connsiteX6" fmla="*/ 2405045 w 2431668"/>
              <a:gd name="connsiteY6" fmla="*/ 716764 h 1470557"/>
              <a:gd name="connsiteX7" fmla="*/ 2393709 w 2431668"/>
              <a:gd name="connsiteY7" fmla="*/ 1326179 h 1470557"/>
              <a:gd name="connsiteX8" fmla="*/ 1977242 w 2431668"/>
              <a:gd name="connsiteY8" fmla="*/ 1432467 h 1470557"/>
              <a:gd name="connsiteX9" fmla="*/ 1644674 w 2431668"/>
              <a:gd name="connsiteY9" fmla="*/ 1455922 h 1470557"/>
              <a:gd name="connsiteX10" fmla="*/ 1333478 w 2431668"/>
              <a:gd name="connsiteY10" fmla="*/ 1464319 h 1470557"/>
              <a:gd name="connsiteX11" fmla="*/ 738059 w 2431668"/>
              <a:gd name="connsiteY11" fmla="*/ 1454176 h 1470557"/>
              <a:gd name="connsiteX12" fmla="*/ 478436 w 2431668"/>
              <a:gd name="connsiteY12" fmla="*/ 1430726 h 1470557"/>
              <a:gd name="connsiteX13" fmla="*/ 158979 w 2431668"/>
              <a:gd name="connsiteY13" fmla="*/ 1393298 h 1470557"/>
              <a:gd name="connsiteX14" fmla="*/ 49716 w 2431668"/>
              <a:gd name="connsiteY14" fmla="*/ 1350001 h 1470557"/>
              <a:gd name="connsiteX15" fmla="*/ 11478 w 2431668"/>
              <a:gd name="connsiteY15" fmla="*/ 1297990 h 1470557"/>
              <a:gd name="connsiteX16" fmla="*/ 13015 w 2431668"/>
              <a:gd name="connsiteY16" fmla="*/ 1136018 h 1470557"/>
              <a:gd name="connsiteX17" fmla="*/ 10234 w 2431668"/>
              <a:gd name="connsiteY17" fmla="*/ 1055870 h 1470557"/>
              <a:gd name="connsiteX18" fmla="*/ 5434 w 2431668"/>
              <a:gd name="connsiteY18" fmla="*/ 904898 h 1470557"/>
              <a:gd name="connsiteX19" fmla="*/ 16543 w 2431668"/>
              <a:gd name="connsiteY19" fmla="*/ 67452 h 1470557"/>
              <a:gd name="connsiteX0" fmla="*/ 16543 w 2431668"/>
              <a:gd name="connsiteY0" fmla="*/ 64848 h 1467953"/>
              <a:gd name="connsiteX1" fmla="*/ 140684 w 2431668"/>
              <a:gd name="connsiteY1" fmla="*/ 37079 h 1467953"/>
              <a:gd name="connsiteX2" fmla="*/ 260821 w 2431668"/>
              <a:gd name="connsiteY2" fmla="*/ 38860 h 1467953"/>
              <a:gd name="connsiteX3" fmla="*/ 628397 w 2431668"/>
              <a:gd name="connsiteY3" fmla="*/ 5322 h 1467953"/>
              <a:gd name="connsiteX4" fmla="*/ 2336775 w 2431668"/>
              <a:gd name="connsiteY4" fmla="*/ 5171 h 1467953"/>
              <a:gd name="connsiteX5" fmla="*/ 2402828 w 2431668"/>
              <a:gd name="connsiteY5" fmla="*/ 90973 h 1467953"/>
              <a:gd name="connsiteX6" fmla="*/ 2405045 w 2431668"/>
              <a:gd name="connsiteY6" fmla="*/ 714160 h 1467953"/>
              <a:gd name="connsiteX7" fmla="*/ 2393709 w 2431668"/>
              <a:gd name="connsiteY7" fmla="*/ 1323575 h 1467953"/>
              <a:gd name="connsiteX8" fmla="*/ 1977242 w 2431668"/>
              <a:gd name="connsiteY8" fmla="*/ 1429863 h 1467953"/>
              <a:gd name="connsiteX9" fmla="*/ 1644674 w 2431668"/>
              <a:gd name="connsiteY9" fmla="*/ 1453318 h 1467953"/>
              <a:gd name="connsiteX10" fmla="*/ 1333478 w 2431668"/>
              <a:gd name="connsiteY10" fmla="*/ 1461715 h 1467953"/>
              <a:gd name="connsiteX11" fmla="*/ 738059 w 2431668"/>
              <a:gd name="connsiteY11" fmla="*/ 1451572 h 1467953"/>
              <a:gd name="connsiteX12" fmla="*/ 478436 w 2431668"/>
              <a:gd name="connsiteY12" fmla="*/ 1428122 h 1467953"/>
              <a:gd name="connsiteX13" fmla="*/ 158979 w 2431668"/>
              <a:gd name="connsiteY13" fmla="*/ 1390694 h 1467953"/>
              <a:gd name="connsiteX14" fmla="*/ 49716 w 2431668"/>
              <a:gd name="connsiteY14" fmla="*/ 1347397 h 1467953"/>
              <a:gd name="connsiteX15" fmla="*/ 11478 w 2431668"/>
              <a:gd name="connsiteY15" fmla="*/ 1295386 h 1467953"/>
              <a:gd name="connsiteX16" fmla="*/ 13015 w 2431668"/>
              <a:gd name="connsiteY16" fmla="*/ 1133414 h 1467953"/>
              <a:gd name="connsiteX17" fmla="*/ 10234 w 2431668"/>
              <a:gd name="connsiteY17" fmla="*/ 1053266 h 1467953"/>
              <a:gd name="connsiteX18" fmla="*/ 5434 w 2431668"/>
              <a:gd name="connsiteY18" fmla="*/ 902294 h 1467953"/>
              <a:gd name="connsiteX19" fmla="*/ 16543 w 2431668"/>
              <a:gd name="connsiteY19" fmla="*/ 64848 h 1467953"/>
              <a:gd name="connsiteX0" fmla="*/ 16543 w 2435088"/>
              <a:gd name="connsiteY0" fmla="*/ 64848 h 1467953"/>
              <a:gd name="connsiteX1" fmla="*/ 140684 w 2435088"/>
              <a:gd name="connsiteY1" fmla="*/ 37079 h 1467953"/>
              <a:gd name="connsiteX2" fmla="*/ 260821 w 2435088"/>
              <a:gd name="connsiteY2" fmla="*/ 38860 h 1467953"/>
              <a:gd name="connsiteX3" fmla="*/ 628397 w 2435088"/>
              <a:gd name="connsiteY3" fmla="*/ 5322 h 1467953"/>
              <a:gd name="connsiteX4" fmla="*/ 2336775 w 2435088"/>
              <a:gd name="connsiteY4" fmla="*/ 5171 h 1467953"/>
              <a:gd name="connsiteX5" fmla="*/ 2402828 w 2435088"/>
              <a:gd name="connsiteY5" fmla="*/ 90973 h 1467953"/>
              <a:gd name="connsiteX6" fmla="*/ 2405045 w 2435088"/>
              <a:gd name="connsiteY6" fmla="*/ 714160 h 1467953"/>
              <a:gd name="connsiteX7" fmla="*/ 2398904 w 2435088"/>
              <a:gd name="connsiteY7" fmla="*/ 1219665 h 1467953"/>
              <a:gd name="connsiteX8" fmla="*/ 1977242 w 2435088"/>
              <a:gd name="connsiteY8" fmla="*/ 1429863 h 1467953"/>
              <a:gd name="connsiteX9" fmla="*/ 1644674 w 2435088"/>
              <a:gd name="connsiteY9" fmla="*/ 1453318 h 1467953"/>
              <a:gd name="connsiteX10" fmla="*/ 1333478 w 2435088"/>
              <a:gd name="connsiteY10" fmla="*/ 1461715 h 1467953"/>
              <a:gd name="connsiteX11" fmla="*/ 738059 w 2435088"/>
              <a:gd name="connsiteY11" fmla="*/ 1451572 h 1467953"/>
              <a:gd name="connsiteX12" fmla="*/ 478436 w 2435088"/>
              <a:gd name="connsiteY12" fmla="*/ 1428122 h 1467953"/>
              <a:gd name="connsiteX13" fmla="*/ 158979 w 2435088"/>
              <a:gd name="connsiteY13" fmla="*/ 1390694 h 1467953"/>
              <a:gd name="connsiteX14" fmla="*/ 49716 w 2435088"/>
              <a:gd name="connsiteY14" fmla="*/ 1347397 h 1467953"/>
              <a:gd name="connsiteX15" fmla="*/ 11478 w 2435088"/>
              <a:gd name="connsiteY15" fmla="*/ 1295386 h 1467953"/>
              <a:gd name="connsiteX16" fmla="*/ 13015 w 2435088"/>
              <a:gd name="connsiteY16" fmla="*/ 1133414 h 1467953"/>
              <a:gd name="connsiteX17" fmla="*/ 10234 w 2435088"/>
              <a:gd name="connsiteY17" fmla="*/ 1053266 h 1467953"/>
              <a:gd name="connsiteX18" fmla="*/ 5434 w 2435088"/>
              <a:gd name="connsiteY18" fmla="*/ 902294 h 1467953"/>
              <a:gd name="connsiteX19" fmla="*/ 16543 w 2435088"/>
              <a:gd name="connsiteY19" fmla="*/ 64848 h 1467953"/>
              <a:gd name="connsiteX0" fmla="*/ 16543 w 2457964"/>
              <a:gd name="connsiteY0" fmla="*/ 64848 h 1467953"/>
              <a:gd name="connsiteX1" fmla="*/ 140684 w 2457964"/>
              <a:gd name="connsiteY1" fmla="*/ 37079 h 1467953"/>
              <a:gd name="connsiteX2" fmla="*/ 260821 w 2457964"/>
              <a:gd name="connsiteY2" fmla="*/ 38860 h 1467953"/>
              <a:gd name="connsiteX3" fmla="*/ 628397 w 2457964"/>
              <a:gd name="connsiteY3" fmla="*/ 5322 h 1467953"/>
              <a:gd name="connsiteX4" fmla="*/ 2336775 w 2457964"/>
              <a:gd name="connsiteY4" fmla="*/ 5171 h 1467953"/>
              <a:gd name="connsiteX5" fmla="*/ 2402828 w 2457964"/>
              <a:gd name="connsiteY5" fmla="*/ 90973 h 1467953"/>
              <a:gd name="connsiteX6" fmla="*/ 2405045 w 2457964"/>
              <a:gd name="connsiteY6" fmla="*/ 714160 h 1467953"/>
              <a:gd name="connsiteX7" fmla="*/ 2398904 w 2457964"/>
              <a:gd name="connsiteY7" fmla="*/ 1219665 h 1467953"/>
              <a:gd name="connsiteX8" fmla="*/ 2403269 w 2457964"/>
              <a:gd name="connsiteY8" fmla="*/ 1331149 h 1467953"/>
              <a:gd name="connsiteX9" fmla="*/ 1644674 w 2457964"/>
              <a:gd name="connsiteY9" fmla="*/ 1453318 h 1467953"/>
              <a:gd name="connsiteX10" fmla="*/ 1333478 w 2457964"/>
              <a:gd name="connsiteY10" fmla="*/ 1461715 h 1467953"/>
              <a:gd name="connsiteX11" fmla="*/ 738059 w 2457964"/>
              <a:gd name="connsiteY11" fmla="*/ 1451572 h 1467953"/>
              <a:gd name="connsiteX12" fmla="*/ 478436 w 2457964"/>
              <a:gd name="connsiteY12" fmla="*/ 1428122 h 1467953"/>
              <a:gd name="connsiteX13" fmla="*/ 158979 w 2457964"/>
              <a:gd name="connsiteY13" fmla="*/ 1390694 h 1467953"/>
              <a:gd name="connsiteX14" fmla="*/ 49716 w 2457964"/>
              <a:gd name="connsiteY14" fmla="*/ 1347397 h 1467953"/>
              <a:gd name="connsiteX15" fmla="*/ 11478 w 2457964"/>
              <a:gd name="connsiteY15" fmla="*/ 1295386 h 1467953"/>
              <a:gd name="connsiteX16" fmla="*/ 13015 w 2457964"/>
              <a:gd name="connsiteY16" fmla="*/ 1133414 h 1467953"/>
              <a:gd name="connsiteX17" fmla="*/ 10234 w 2457964"/>
              <a:gd name="connsiteY17" fmla="*/ 1053266 h 1467953"/>
              <a:gd name="connsiteX18" fmla="*/ 5434 w 2457964"/>
              <a:gd name="connsiteY18" fmla="*/ 902294 h 1467953"/>
              <a:gd name="connsiteX19" fmla="*/ 16543 w 2457964"/>
              <a:gd name="connsiteY19" fmla="*/ 64848 h 1467953"/>
              <a:gd name="connsiteX0" fmla="*/ 16543 w 2411886"/>
              <a:gd name="connsiteY0" fmla="*/ 64848 h 1467953"/>
              <a:gd name="connsiteX1" fmla="*/ 140684 w 2411886"/>
              <a:gd name="connsiteY1" fmla="*/ 37079 h 1467953"/>
              <a:gd name="connsiteX2" fmla="*/ 260821 w 2411886"/>
              <a:gd name="connsiteY2" fmla="*/ 38860 h 1467953"/>
              <a:gd name="connsiteX3" fmla="*/ 628397 w 2411886"/>
              <a:gd name="connsiteY3" fmla="*/ 5322 h 1467953"/>
              <a:gd name="connsiteX4" fmla="*/ 2336775 w 2411886"/>
              <a:gd name="connsiteY4" fmla="*/ 5171 h 1467953"/>
              <a:gd name="connsiteX5" fmla="*/ 2402828 w 2411886"/>
              <a:gd name="connsiteY5" fmla="*/ 90973 h 1467953"/>
              <a:gd name="connsiteX6" fmla="*/ 2405045 w 2411886"/>
              <a:gd name="connsiteY6" fmla="*/ 714160 h 1467953"/>
              <a:gd name="connsiteX7" fmla="*/ 2398904 w 2411886"/>
              <a:gd name="connsiteY7" fmla="*/ 1219665 h 1467953"/>
              <a:gd name="connsiteX8" fmla="*/ 2403269 w 2411886"/>
              <a:gd name="connsiteY8" fmla="*/ 1331149 h 1467953"/>
              <a:gd name="connsiteX9" fmla="*/ 1644674 w 2411886"/>
              <a:gd name="connsiteY9" fmla="*/ 1453318 h 1467953"/>
              <a:gd name="connsiteX10" fmla="*/ 1333478 w 2411886"/>
              <a:gd name="connsiteY10" fmla="*/ 1461715 h 1467953"/>
              <a:gd name="connsiteX11" fmla="*/ 738059 w 2411886"/>
              <a:gd name="connsiteY11" fmla="*/ 1451572 h 1467953"/>
              <a:gd name="connsiteX12" fmla="*/ 478436 w 2411886"/>
              <a:gd name="connsiteY12" fmla="*/ 1428122 h 1467953"/>
              <a:gd name="connsiteX13" fmla="*/ 158979 w 2411886"/>
              <a:gd name="connsiteY13" fmla="*/ 1390694 h 1467953"/>
              <a:gd name="connsiteX14" fmla="*/ 49716 w 2411886"/>
              <a:gd name="connsiteY14" fmla="*/ 1347397 h 1467953"/>
              <a:gd name="connsiteX15" fmla="*/ 11478 w 2411886"/>
              <a:gd name="connsiteY15" fmla="*/ 1295386 h 1467953"/>
              <a:gd name="connsiteX16" fmla="*/ 13015 w 2411886"/>
              <a:gd name="connsiteY16" fmla="*/ 1133414 h 1467953"/>
              <a:gd name="connsiteX17" fmla="*/ 10234 w 2411886"/>
              <a:gd name="connsiteY17" fmla="*/ 1053266 h 1467953"/>
              <a:gd name="connsiteX18" fmla="*/ 5434 w 2411886"/>
              <a:gd name="connsiteY18" fmla="*/ 902294 h 1467953"/>
              <a:gd name="connsiteX19" fmla="*/ 16543 w 2411886"/>
              <a:gd name="connsiteY19" fmla="*/ 64848 h 1467953"/>
              <a:gd name="connsiteX0" fmla="*/ 16543 w 2411886"/>
              <a:gd name="connsiteY0" fmla="*/ 64848 h 1467953"/>
              <a:gd name="connsiteX1" fmla="*/ 140684 w 2411886"/>
              <a:gd name="connsiteY1" fmla="*/ 37079 h 1467953"/>
              <a:gd name="connsiteX2" fmla="*/ 260821 w 2411886"/>
              <a:gd name="connsiteY2" fmla="*/ 38860 h 1467953"/>
              <a:gd name="connsiteX3" fmla="*/ 628397 w 2411886"/>
              <a:gd name="connsiteY3" fmla="*/ 5322 h 1467953"/>
              <a:gd name="connsiteX4" fmla="*/ 2336775 w 2411886"/>
              <a:gd name="connsiteY4" fmla="*/ 5171 h 1467953"/>
              <a:gd name="connsiteX5" fmla="*/ 2402828 w 2411886"/>
              <a:gd name="connsiteY5" fmla="*/ 90973 h 1467953"/>
              <a:gd name="connsiteX6" fmla="*/ 2405045 w 2411886"/>
              <a:gd name="connsiteY6" fmla="*/ 714160 h 1467953"/>
              <a:gd name="connsiteX7" fmla="*/ 2398904 w 2411886"/>
              <a:gd name="connsiteY7" fmla="*/ 1219665 h 1467953"/>
              <a:gd name="connsiteX8" fmla="*/ 2403269 w 2411886"/>
              <a:gd name="connsiteY8" fmla="*/ 1315562 h 1467953"/>
              <a:gd name="connsiteX9" fmla="*/ 1644674 w 2411886"/>
              <a:gd name="connsiteY9" fmla="*/ 1453318 h 1467953"/>
              <a:gd name="connsiteX10" fmla="*/ 1333478 w 2411886"/>
              <a:gd name="connsiteY10" fmla="*/ 1461715 h 1467953"/>
              <a:gd name="connsiteX11" fmla="*/ 738059 w 2411886"/>
              <a:gd name="connsiteY11" fmla="*/ 1451572 h 1467953"/>
              <a:gd name="connsiteX12" fmla="*/ 478436 w 2411886"/>
              <a:gd name="connsiteY12" fmla="*/ 1428122 h 1467953"/>
              <a:gd name="connsiteX13" fmla="*/ 158979 w 2411886"/>
              <a:gd name="connsiteY13" fmla="*/ 1390694 h 1467953"/>
              <a:gd name="connsiteX14" fmla="*/ 49716 w 2411886"/>
              <a:gd name="connsiteY14" fmla="*/ 1347397 h 1467953"/>
              <a:gd name="connsiteX15" fmla="*/ 11478 w 2411886"/>
              <a:gd name="connsiteY15" fmla="*/ 1295386 h 1467953"/>
              <a:gd name="connsiteX16" fmla="*/ 13015 w 2411886"/>
              <a:gd name="connsiteY16" fmla="*/ 1133414 h 1467953"/>
              <a:gd name="connsiteX17" fmla="*/ 10234 w 2411886"/>
              <a:gd name="connsiteY17" fmla="*/ 1053266 h 1467953"/>
              <a:gd name="connsiteX18" fmla="*/ 5434 w 2411886"/>
              <a:gd name="connsiteY18" fmla="*/ 902294 h 1467953"/>
              <a:gd name="connsiteX19" fmla="*/ 16543 w 2411886"/>
              <a:gd name="connsiteY19" fmla="*/ 64848 h 1467953"/>
              <a:gd name="connsiteX0" fmla="*/ 16543 w 2459672"/>
              <a:gd name="connsiteY0" fmla="*/ 64848 h 1467953"/>
              <a:gd name="connsiteX1" fmla="*/ 140684 w 2459672"/>
              <a:gd name="connsiteY1" fmla="*/ 37079 h 1467953"/>
              <a:gd name="connsiteX2" fmla="*/ 260821 w 2459672"/>
              <a:gd name="connsiteY2" fmla="*/ 38860 h 1467953"/>
              <a:gd name="connsiteX3" fmla="*/ 628397 w 2459672"/>
              <a:gd name="connsiteY3" fmla="*/ 5322 h 1467953"/>
              <a:gd name="connsiteX4" fmla="*/ 2336775 w 2459672"/>
              <a:gd name="connsiteY4" fmla="*/ 5171 h 1467953"/>
              <a:gd name="connsiteX5" fmla="*/ 2402828 w 2459672"/>
              <a:gd name="connsiteY5" fmla="*/ 90973 h 1467953"/>
              <a:gd name="connsiteX6" fmla="*/ 2405045 w 2459672"/>
              <a:gd name="connsiteY6" fmla="*/ 714160 h 1467953"/>
              <a:gd name="connsiteX7" fmla="*/ 2404099 w 2459672"/>
              <a:gd name="connsiteY7" fmla="*/ 1209274 h 1467953"/>
              <a:gd name="connsiteX8" fmla="*/ 2403269 w 2459672"/>
              <a:gd name="connsiteY8" fmla="*/ 1315562 h 1467953"/>
              <a:gd name="connsiteX9" fmla="*/ 1644674 w 2459672"/>
              <a:gd name="connsiteY9" fmla="*/ 1453318 h 1467953"/>
              <a:gd name="connsiteX10" fmla="*/ 1333478 w 2459672"/>
              <a:gd name="connsiteY10" fmla="*/ 1461715 h 1467953"/>
              <a:gd name="connsiteX11" fmla="*/ 738059 w 2459672"/>
              <a:gd name="connsiteY11" fmla="*/ 1451572 h 1467953"/>
              <a:gd name="connsiteX12" fmla="*/ 478436 w 2459672"/>
              <a:gd name="connsiteY12" fmla="*/ 1428122 h 1467953"/>
              <a:gd name="connsiteX13" fmla="*/ 158979 w 2459672"/>
              <a:gd name="connsiteY13" fmla="*/ 1390694 h 1467953"/>
              <a:gd name="connsiteX14" fmla="*/ 49716 w 2459672"/>
              <a:gd name="connsiteY14" fmla="*/ 1347397 h 1467953"/>
              <a:gd name="connsiteX15" fmla="*/ 11478 w 2459672"/>
              <a:gd name="connsiteY15" fmla="*/ 1295386 h 1467953"/>
              <a:gd name="connsiteX16" fmla="*/ 13015 w 2459672"/>
              <a:gd name="connsiteY16" fmla="*/ 1133414 h 1467953"/>
              <a:gd name="connsiteX17" fmla="*/ 10234 w 2459672"/>
              <a:gd name="connsiteY17" fmla="*/ 1053266 h 1467953"/>
              <a:gd name="connsiteX18" fmla="*/ 5434 w 2459672"/>
              <a:gd name="connsiteY18" fmla="*/ 902294 h 1467953"/>
              <a:gd name="connsiteX19" fmla="*/ 16543 w 2459672"/>
              <a:gd name="connsiteY19" fmla="*/ 64848 h 1467953"/>
              <a:gd name="connsiteX0" fmla="*/ 16543 w 2440186"/>
              <a:gd name="connsiteY0" fmla="*/ 64848 h 1467953"/>
              <a:gd name="connsiteX1" fmla="*/ 140684 w 2440186"/>
              <a:gd name="connsiteY1" fmla="*/ 37079 h 1467953"/>
              <a:gd name="connsiteX2" fmla="*/ 260821 w 2440186"/>
              <a:gd name="connsiteY2" fmla="*/ 38860 h 1467953"/>
              <a:gd name="connsiteX3" fmla="*/ 628397 w 2440186"/>
              <a:gd name="connsiteY3" fmla="*/ 5322 h 1467953"/>
              <a:gd name="connsiteX4" fmla="*/ 2336775 w 2440186"/>
              <a:gd name="connsiteY4" fmla="*/ 5171 h 1467953"/>
              <a:gd name="connsiteX5" fmla="*/ 2402828 w 2440186"/>
              <a:gd name="connsiteY5" fmla="*/ 90973 h 1467953"/>
              <a:gd name="connsiteX6" fmla="*/ 2405045 w 2440186"/>
              <a:gd name="connsiteY6" fmla="*/ 714160 h 1467953"/>
              <a:gd name="connsiteX7" fmla="*/ 2404099 w 2440186"/>
              <a:gd name="connsiteY7" fmla="*/ 1209274 h 1467953"/>
              <a:gd name="connsiteX8" fmla="*/ 2377292 w 2440186"/>
              <a:gd name="connsiteY8" fmla="*/ 1357125 h 1467953"/>
              <a:gd name="connsiteX9" fmla="*/ 1644674 w 2440186"/>
              <a:gd name="connsiteY9" fmla="*/ 1453318 h 1467953"/>
              <a:gd name="connsiteX10" fmla="*/ 1333478 w 2440186"/>
              <a:gd name="connsiteY10" fmla="*/ 1461715 h 1467953"/>
              <a:gd name="connsiteX11" fmla="*/ 738059 w 2440186"/>
              <a:gd name="connsiteY11" fmla="*/ 1451572 h 1467953"/>
              <a:gd name="connsiteX12" fmla="*/ 478436 w 2440186"/>
              <a:gd name="connsiteY12" fmla="*/ 1428122 h 1467953"/>
              <a:gd name="connsiteX13" fmla="*/ 158979 w 2440186"/>
              <a:gd name="connsiteY13" fmla="*/ 1390694 h 1467953"/>
              <a:gd name="connsiteX14" fmla="*/ 49716 w 2440186"/>
              <a:gd name="connsiteY14" fmla="*/ 1347397 h 1467953"/>
              <a:gd name="connsiteX15" fmla="*/ 11478 w 2440186"/>
              <a:gd name="connsiteY15" fmla="*/ 1295386 h 1467953"/>
              <a:gd name="connsiteX16" fmla="*/ 13015 w 2440186"/>
              <a:gd name="connsiteY16" fmla="*/ 1133414 h 1467953"/>
              <a:gd name="connsiteX17" fmla="*/ 10234 w 2440186"/>
              <a:gd name="connsiteY17" fmla="*/ 1053266 h 1467953"/>
              <a:gd name="connsiteX18" fmla="*/ 5434 w 2440186"/>
              <a:gd name="connsiteY18" fmla="*/ 902294 h 1467953"/>
              <a:gd name="connsiteX19" fmla="*/ 16543 w 2440186"/>
              <a:gd name="connsiteY19" fmla="*/ 64848 h 1467953"/>
              <a:gd name="connsiteX0" fmla="*/ 16543 w 2414340"/>
              <a:gd name="connsiteY0" fmla="*/ 64848 h 1467953"/>
              <a:gd name="connsiteX1" fmla="*/ 140684 w 2414340"/>
              <a:gd name="connsiteY1" fmla="*/ 37079 h 1467953"/>
              <a:gd name="connsiteX2" fmla="*/ 260821 w 2414340"/>
              <a:gd name="connsiteY2" fmla="*/ 38860 h 1467953"/>
              <a:gd name="connsiteX3" fmla="*/ 628397 w 2414340"/>
              <a:gd name="connsiteY3" fmla="*/ 5322 h 1467953"/>
              <a:gd name="connsiteX4" fmla="*/ 2336775 w 2414340"/>
              <a:gd name="connsiteY4" fmla="*/ 5171 h 1467953"/>
              <a:gd name="connsiteX5" fmla="*/ 2402828 w 2414340"/>
              <a:gd name="connsiteY5" fmla="*/ 90973 h 1467953"/>
              <a:gd name="connsiteX6" fmla="*/ 2405045 w 2414340"/>
              <a:gd name="connsiteY6" fmla="*/ 714160 h 1467953"/>
              <a:gd name="connsiteX7" fmla="*/ 2404099 w 2414340"/>
              <a:gd name="connsiteY7" fmla="*/ 1209274 h 1467953"/>
              <a:gd name="connsiteX8" fmla="*/ 2314947 w 2414340"/>
              <a:gd name="connsiteY8" fmla="*/ 1377907 h 1467953"/>
              <a:gd name="connsiteX9" fmla="*/ 1644674 w 2414340"/>
              <a:gd name="connsiteY9" fmla="*/ 1453318 h 1467953"/>
              <a:gd name="connsiteX10" fmla="*/ 1333478 w 2414340"/>
              <a:gd name="connsiteY10" fmla="*/ 1461715 h 1467953"/>
              <a:gd name="connsiteX11" fmla="*/ 738059 w 2414340"/>
              <a:gd name="connsiteY11" fmla="*/ 1451572 h 1467953"/>
              <a:gd name="connsiteX12" fmla="*/ 478436 w 2414340"/>
              <a:gd name="connsiteY12" fmla="*/ 1428122 h 1467953"/>
              <a:gd name="connsiteX13" fmla="*/ 158979 w 2414340"/>
              <a:gd name="connsiteY13" fmla="*/ 1390694 h 1467953"/>
              <a:gd name="connsiteX14" fmla="*/ 49716 w 2414340"/>
              <a:gd name="connsiteY14" fmla="*/ 1347397 h 1467953"/>
              <a:gd name="connsiteX15" fmla="*/ 11478 w 2414340"/>
              <a:gd name="connsiteY15" fmla="*/ 1295386 h 1467953"/>
              <a:gd name="connsiteX16" fmla="*/ 13015 w 2414340"/>
              <a:gd name="connsiteY16" fmla="*/ 1133414 h 1467953"/>
              <a:gd name="connsiteX17" fmla="*/ 10234 w 2414340"/>
              <a:gd name="connsiteY17" fmla="*/ 1053266 h 1467953"/>
              <a:gd name="connsiteX18" fmla="*/ 5434 w 2414340"/>
              <a:gd name="connsiteY18" fmla="*/ 902294 h 1467953"/>
              <a:gd name="connsiteX19" fmla="*/ 16543 w 2414340"/>
              <a:gd name="connsiteY19" fmla="*/ 64848 h 1467953"/>
              <a:gd name="connsiteX0" fmla="*/ 25389 w 2423186"/>
              <a:gd name="connsiteY0" fmla="*/ 1518876 h 2921981"/>
              <a:gd name="connsiteX1" fmla="*/ 206680 w 2423186"/>
              <a:gd name="connsiteY1" fmla="*/ 11 h 2921981"/>
              <a:gd name="connsiteX2" fmla="*/ 269667 w 2423186"/>
              <a:gd name="connsiteY2" fmla="*/ 1492888 h 2921981"/>
              <a:gd name="connsiteX3" fmla="*/ 637243 w 2423186"/>
              <a:gd name="connsiteY3" fmla="*/ 1459350 h 2921981"/>
              <a:gd name="connsiteX4" fmla="*/ 2345621 w 2423186"/>
              <a:gd name="connsiteY4" fmla="*/ 1459199 h 2921981"/>
              <a:gd name="connsiteX5" fmla="*/ 2411674 w 2423186"/>
              <a:gd name="connsiteY5" fmla="*/ 1545001 h 2921981"/>
              <a:gd name="connsiteX6" fmla="*/ 2413891 w 2423186"/>
              <a:gd name="connsiteY6" fmla="*/ 2168188 h 2921981"/>
              <a:gd name="connsiteX7" fmla="*/ 2412945 w 2423186"/>
              <a:gd name="connsiteY7" fmla="*/ 2663302 h 2921981"/>
              <a:gd name="connsiteX8" fmla="*/ 2323793 w 2423186"/>
              <a:gd name="connsiteY8" fmla="*/ 2831935 h 2921981"/>
              <a:gd name="connsiteX9" fmla="*/ 1653520 w 2423186"/>
              <a:gd name="connsiteY9" fmla="*/ 2907346 h 2921981"/>
              <a:gd name="connsiteX10" fmla="*/ 1342324 w 2423186"/>
              <a:gd name="connsiteY10" fmla="*/ 2915743 h 2921981"/>
              <a:gd name="connsiteX11" fmla="*/ 746905 w 2423186"/>
              <a:gd name="connsiteY11" fmla="*/ 2905600 h 2921981"/>
              <a:gd name="connsiteX12" fmla="*/ 487282 w 2423186"/>
              <a:gd name="connsiteY12" fmla="*/ 2882150 h 2921981"/>
              <a:gd name="connsiteX13" fmla="*/ 167825 w 2423186"/>
              <a:gd name="connsiteY13" fmla="*/ 2844722 h 2921981"/>
              <a:gd name="connsiteX14" fmla="*/ 58562 w 2423186"/>
              <a:gd name="connsiteY14" fmla="*/ 2801425 h 2921981"/>
              <a:gd name="connsiteX15" fmla="*/ 20324 w 2423186"/>
              <a:gd name="connsiteY15" fmla="*/ 2749414 h 2921981"/>
              <a:gd name="connsiteX16" fmla="*/ 21861 w 2423186"/>
              <a:gd name="connsiteY16" fmla="*/ 2587442 h 2921981"/>
              <a:gd name="connsiteX17" fmla="*/ 19080 w 2423186"/>
              <a:gd name="connsiteY17" fmla="*/ 2507294 h 2921981"/>
              <a:gd name="connsiteX18" fmla="*/ 14280 w 2423186"/>
              <a:gd name="connsiteY18" fmla="*/ 2356322 h 2921981"/>
              <a:gd name="connsiteX19" fmla="*/ 25389 w 2423186"/>
              <a:gd name="connsiteY19" fmla="*/ 1518876 h 2921981"/>
              <a:gd name="connsiteX0" fmla="*/ 18129 w 2431512"/>
              <a:gd name="connsiteY0" fmla="*/ 262257 h 3135676"/>
              <a:gd name="connsiteX1" fmla="*/ 215006 w 2431512"/>
              <a:gd name="connsiteY1" fmla="*/ 213706 h 3135676"/>
              <a:gd name="connsiteX2" fmla="*/ 277993 w 2431512"/>
              <a:gd name="connsiteY2" fmla="*/ 1706583 h 3135676"/>
              <a:gd name="connsiteX3" fmla="*/ 645569 w 2431512"/>
              <a:gd name="connsiteY3" fmla="*/ 1673045 h 3135676"/>
              <a:gd name="connsiteX4" fmla="*/ 2353947 w 2431512"/>
              <a:gd name="connsiteY4" fmla="*/ 1672894 h 3135676"/>
              <a:gd name="connsiteX5" fmla="*/ 2420000 w 2431512"/>
              <a:gd name="connsiteY5" fmla="*/ 1758696 h 3135676"/>
              <a:gd name="connsiteX6" fmla="*/ 2422217 w 2431512"/>
              <a:gd name="connsiteY6" fmla="*/ 2381883 h 3135676"/>
              <a:gd name="connsiteX7" fmla="*/ 2421271 w 2431512"/>
              <a:gd name="connsiteY7" fmla="*/ 2876997 h 3135676"/>
              <a:gd name="connsiteX8" fmla="*/ 2332119 w 2431512"/>
              <a:gd name="connsiteY8" fmla="*/ 3045630 h 3135676"/>
              <a:gd name="connsiteX9" fmla="*/ 1661846 w 2431512"/>
              <a:gd name="connsiteY9" fmla="*/ 3121041 h 3135676"/>
              <a:gd name="connsiteX10" fmla="*/ 1350650 w 2431512"/>
              <a:gd name="connsiteY10" fmla="*/ 3129438 h 3135676"/>
              <a:gd name="connsiteX11" fmla="*/ 755231 w 2431512"/>
              <a:gd name="connsiteY11" fmla="*/ 3119295 h 3135676"/>
              <a:gd name="connsiteX12" fmla="*/ 495608 w 2431512"/>
              <a:gd name="connsiteY12" fmla="*/ 3095845 h 3135676"/>
              <a:gd name="connsiteX13" fmla="*/ 176151 w 2431512"/>
              <a:gd name="connsiteY13" fmla="*/ 3058417 h 3135676"/>
              <a:gd name="connsiteX14" fmla="*/ 66888 w 2431512"/>
              <a:gd name="connsiteY14" fmla="*/ 3015120 h 3135676"/>
              <a:gd name="connsiteX15" fmla="*/ 28650 w 2431512"/>
              <a:gd name="connsiteY15" fmla="*/ 2963109 h 3135676"/>
              <a:gd name="connsiteX16" fmla="*/ 30187 w 2431512"/>
              <a:gd name="connsiteY16" fmla="*/ 2801137 h 3135676"/>
              <a:gd name="connsiteX17" fmla="*/ 27406 w 2431512"/>
              <a:gd name="connsiteY17" fmla="*/ 2720989 h 3135676"/>
              <a:gd name="connsiteX18" fmla="*/ 22606 w 2431512"/>
              <a:gd name="connsiteY18" fmla="*/ 2570017 h 3135676"/>
              <a:gd name="connsiteX19" fmla="*/ 18129 w 2431512"/>
              <a:gd name="connsiteY19" fmla="*/ 262257 h 3135676"/>
              <a:gd name="connsiteX0" fmla="*/ 20368 w 2433751"/>
              <a:gd name="connsiteY0" fmla="*/ 149808 h 3023227"/>
              <a:gd name="connsiteX1" fmla="*/ 217245 w 2433751"/>
              <a:gd name="connsiteY1" fmla="*/ 101257 h 3023227"/>
              <a:gd name="connsiteX2" fmla="*/ 280232 w 2433751"/>
              <a:gd name="connsiteY2" fmla="*/ 1594134 h 3023227"/>
              <a:gd name="connsiteX3" fmla="*/ 647808 w 2433751"/>
              <a:gd name="connsiteY3" fmla="*/ 1560596 h 3023227"/>
              <a:gd name="connsiteX4" fmla="*/ 2356186 w 2433751"/>
              <a:gd name="connsiteY4" fmla="*/ 1560445 h 3023227"/>
              <a:gd name="connsiteX5" fmla="*/ 2422239 w 2433751"/>
              <a:gd name="connsiteY5" fmla="*/ 1646247 h 3023227"/>
              <a:gd name="connsiteX6" fmla="*/ 2424456 w 2433751"/>
              <a:gd name="connsiteY6" fmla="*/ 2269434 h 3023227"/>
              <a:gd name="connsiteX7" fmla="*/ 2423510 w 2433751"/>
              <a:gd name="connsiteY7" fmla="*/ 2764548 h 3023227"/>
              <a:gd name="connsiteX8" fmla="*/ 2334358 w 2433751"/>
              <a:gd name="connsiteY8" fmla="*/ 2933181 h 3023227"/>
              <a:gd name="connsiteX9" fmla="*/ 1664085 w 2433751"/>
              <a:gd name="connsiteY9" fmla="*/ 3008592 h 3023227"/>
              <a:gd name="connsiteX10" fmla="*/ 1352889 w 2433751"/>
              <a:gd name="connsiteY10" fmla="*/ 3016989 h 3023227"/>
              <a:gd name="connsiteX11" fmla="*/ 757470 w 2433751"/>
              <a:gd name="connsiteY11" fmla="*/ 3006846 h 3023227"/>
              <a:gd name="connsiteX12" fmla="*/ 497847 w 2433751"/>
              <a:gd name="connsiteY12" fmla="*/ 2983396 h 3023227"/>
              <a:gd name="connsiteX13" fmla="*/ 178390 w 2433751"/>
              <a:gd name="connsiteY13" fmla="*/ 2945968 h 3023227"/>
              <a:gd name="connsiteX14" fmla="*/ 69127 w 2433751"/>
              <a:gd name="connsiteY14" fmla="*/ 2902671 h 3023227"/>
              <a:gd name="connsiteX15" fmla="*/ 30889 w 2433751"/>
              <a:gd name="connsiteY15" fmla="*/ 2850660 h 3023227"/>
              <a:gd name="connsiteX16" fmla="*/ 32426 w 2433751"/>
              <a:gd name="connsiteY16" fmla="*/ 2688688 h 3023227"/>
              <a:gd name="connsiteX17" fmla="*/ 29645 w 2433751"/>
              <a:gd name="connsiteY17" fmla="*/ 2608540 h 3023227"/>
              <a:gd name="connsiteX18" fmla="*/ 24845 w 2433751"/>
              <a:gd name="connsiteY18" fmla="*/ 2457568 h 3023227"/>
              <a:gd name="connsiteX19" fmla="*/ 20368 w 2433751"/>
              <a:gd name="connsiteY19" fmla="*/ 149808 h 3023227"/>
              <a:gd name="connsiteX0" fmla="*/ 20368 w 2433751"/>
              <a:gd name="connsiteY0" fmla="*/ 141328 h 3014747"/>
              <a:gd name="connsiteX1" fmla="*/ 217245 w 2433751"/>
              <a:gd name="connsiteY1" fmla="*/ 92777 h 3014747"/>
              <a:gd name="connsiteX2" fmla="*/ 565982 w 2433751"/>
              <a:gd name="connsiteY2" fmla="*/ 115341 h 3014747"/>
              <a:gd name="connsiteX3" fmla="*/ 647808 w 2433751"/>
              <a:gd name="connsiteY3" fmla="*/ 1552116 h 3014747"/>
              <a:gd name="connsiteX4" fmla="*/ 2356186 w 2433751"/>
              <a:gd name="connsiteY4" fmla="*/ 1551965 h 3014747"/>
              <a:gd name="connsiteX5" fmla="*/ 2422239 w 2433751"/>
              <a:gd name="connsiteY5" fmla="*/ 1637767 h 3014747"/>
              <a:gd name="connsiteX6" fmla="*/ 2424456 w 2433751"/>
              <a:gd name="connsiteY6" fmla="*/ 2260954 h 3014747"/>
              <a:gd name="connsiteX7" fmla="*/ 2423510 w 2433751"/>
              <a:gd name="connsiteY7" fmla="*/ 2756068 h 3014747"/>
              <a:gd name="connsiteX8" fmla="*/ 2334358 w 2433751"/>
              <a:gd name="connsiteY8" fmla="*/ 2924701 h 3014747"/>
              <a:gd name="connsiteX9" fmla="*/ 1664085 w 2433751"/>
              <a:gd name="connsiteY9" fmla="*/ 3000112 h 3014747"/>
              <a:gd name="connsiteX10" fmla="*/ 1352889 w 2433751"/>
              <a:gd name="connsiteY10" fmla="*/ 3008509 h 3014747"/>
              <a:gd name="connsiteX11" fmla="*/ 757470 w 2433751"/>
              <a:gd name="connsiteY11" fmla="*/ 2998366 h 3014747"/>
              <a:gd name="connsiteX12" fmla="*/ 497847 w 2433751"/>
              <a:gd name="connsiteY12" fmla="*/ 2974916 h 3014747"/>
              <a:gd name="connsiteX13" fmla="*/ 178390 w 2433751"/>
              <a:gd name="connsiteY13" fmla="*/ 2937488 h 3014747"/>
              <a:gd name="connsiteX14" fmla="*/ 69127 w 2433751"/>
              <a:gd name="connsiteY14" fmla="*/ 2894191 h 3014747"/>
              <a:gd name="connsiteX15" fmla="*/ 30889 w 2433751"/>
              <a:gd name="connsiteY15" fmla="*/ 2842180 h 3014747"/>
              <a:gd name="connsiteX16" fmla="*/ 32426 w 2433751"/>
              <a:gd name="connsiteY16" fmla="*/ 2680208 h 3014747"/>
              <a:gd name="connsiteX17" fmla="*/ 29645 w 2433751"/>
              <a:gd name="connsiteY17" fmla="*/ 2600060 h 3014747"/>
              <a:gd name="connsiteX18" fmla="*/ 24845 w 2433751"/>
              <a:gd name="connsiteY18" fmla="*/ 2449088 h 3014747"/>
              <a:gd name="connsiteX19" fmla="*/ 20368 w 2433751"/>
              <a:gd name="connsiteY19" fmla="*/ 141328 h 3014747"/>
              <a:gd name="connsiteX0" fmla="*/ 20368 w 2433751"/>
              <a:gd name="connsiteY0" fmla="*/ 49135 h 2922554"/>
              <a:gd name="connsiteX1" fmla="*/ 217245 w 2433751"/>
              <a:gd name="connsiteY1" fmla="*/ 584 h 2922554"/>
              <a:gd name="connsiteX2" fmla="*/ 565982 w 2433751"/>
              <a:gd name="connsiteY2" fmla="*/ 23148 h 2922554"/>
              <a:gd name="connsiteX3" fmla="*/ 1359585 w 2433751"/>
              <a:gd name="connsiteY3" fmla="*/ 0 h 2922554"/>
              <a:gd name="connsiteX4" fmla="*/ 2356186 w 2433751"/>
              <a:gd name="connsiteY4" fmla="*/ 1459772 h 2922554"/>
              <a:gd name="connsiteX5" fmla="*/ 2422239 w 2433751"/>
              <a:gd name="connsiteY5" fmla="*/ 1545574 h 2922554"/>
              <a:gd name="connsiteX6" fmla="*/ 2424456 w 2433751"/>
              <a:gd name="connsiteY6" fmla="*/ 2168761 h 2922554"/>
              <a:gd name="connsiteX7" fmla="*/ 2423510 w 2433751"/>
              <a:gd name="connsiteY7" fmla="*/ 2663875 h 2922554"/>
              <a:gd name="connsiteX8" fmla="*/ 2334358 w 2433751"/>
              <a:gd name="connsiteY8" fmla="*/ 2832508 h 2922554"/>
              <a:gd name="connsiteX9" fmla="*/ 1664085 w 2433751"/>
              <a:gd name="connsiteY9" fmla="*/ 2907919 h 2922554"/>
              <a:gd name="connsiteX10" fmla="*/ 1352889 w 2433751"/>
              <a:gd name="connsiteY10" fmla="*/ 2916316 h 2922554"/>
              <a:gd name="connsiteX11" fmla="*/ 757470 w 2433751"/>
              <a:gd name="connsiteY11" fmla="*/ 2906173 h 2922554"/>
              <a:gd name="connsiteX12" fmla="*/ 497847 w 2433751"/>
              <a:gd name="connsiteY12" fmla="*/ 2882723 h 2922554"/>
              <a:gd name="connsiteX13" fmla="*/ 178390 w 2433751"/>
              <a:gd name="connsiteY13" fmla="*/ 2845295 h 2922554"/>
              <a:gd name="connsiteX14" fmla="*/ 69127 w 2433751"/>
              <a:gd name="connsiteY14" fmla="*/ 2801998 h 2922554"/>
              <a:gd name="connsiteX15" fmla="*/ 30889 w 2433751"/>
              <a:gd name="connsiteY15" fmla="*/ 2749987 h 2922554"/>
              <a:gd name="connsiteX16" fmla="*/ 32426 w 2433751"/>
              <a:gd name="connsiteY16" fmla="*/ 2588015 h 2922554"/>
              <a:gd name="connsiteX17" fmla="*/ 29645 w 2433751"/>
              <a:gd name="connsiteY17" fmla="*/ 2507867 h 2922554"/>
              <a:gd name="connsiteX18" fmla="*/ 24845 w 2433751"/>
              <a:gd name="connsiteY18" fmla="*/ 2356895 h 2922554"/>
              <a:gd name="connsiteX19" fmla="*/ 20368 w 2433751"/>
              <a:gd name="connsiteY19" fmla="*/ 49135 h 2922554"/>
              <a:gd name="connsiteX0" fmla="*/ 20368 w 2433751"/>
              <a:gd name="connsiteY0" fmla="*/ 75263 h 2948682"/>
              <a:gd name="connsiteX1" fmla="*/ 217245 w 2433751"/>
              <a:gd name="connsiteY1" fmla="*/ 26712 h 2948682"/>
              <a:gd name="connsiteX2" fmla="*/ 565982 w 2433751"/>
              <a:gd name="connsiteY2" fmla="*/ 49276 h 2948682"/>
              <a:gd name="connsiteX3" fmla="*/ 1359585 w 2433751"/>
              <a:gd name="connsiteY3" fmla="*/ 26128 h 2948682"/>
              <a:gd name="connsiteX4" fmla="*/ 2387359 w 2433751"/>
              <a:gd name="connsiteY4" fmla="*/ 0 h 2948682"/>
              <a:gd name="connsiteX5" fmla="*/ 2422239 w 2433751"/>
              <a:gd name="connsiteY5" fmla="*/ 1571702 h 2948682"/>
              <a:gd name="connsiteX6" fmla="*/ 2424456 w 2433751"/>
              <a:gd name="connsiteY6" fmla="*/ 2194889 h 2948682"/>
              <a:gd name="connsiteX7" fmla="*/ 2423510 w 2433751"/>
              <a:gd name="connsiteY7" fmla="*/ 2690003 h 2948682"/>
              <a:gd name="connsiteX8" fmla="*/ 2334358 w 2433751"/>
              <a:gd name="connsiteY8" fmla="*/ 2858636 h 2948682"/>
              <a:gd name="connsiteX9" fmla="*/ 1664085 w 2433751"/>
              <a:gd name="connsiteY9" fmla="*/ 2934047 h 2948682"/>
              <a:gd name="connsiteX10" fmla="*/ 1352889 w 2433751"/>
              <a:gd name="connsiteY10" fmla="*/ 2942444 h 2948682"/>
              <a:gd name="connsiteX11" fmla="*/ 757470 w 2433751"/>
              <a:gd name="connsiteY11" fmla="*/ 2932301 h 2948682"/>
              <a:gd name="connsiteX12" fmla="*/ 497847 w 2433751"/>
              <a:gd name="connsiteY12" fmla="*/ 2908851 h 2948682"/>
              <a:gd name="connsiteX13" fmla="*/ 178390 w 2433751"/>
              <a:gd name="connsiteY13" fmla="*/ 2871423 h 2948682"/>
              <a:gd name="connsiteX14" fmla="*/ 69127 w 2433751"/>
              <a:gd name="connsiteY14" fmla="*/ 2828126 h 2948682"/>
              <a:gd name="connsiteX15" fmla="*/ 30889 w 2433751"/>
              <a:gd name="connsiteY15" fmla="*/ 2776115 h 2948682"/>
              <a:gd name="connsiteX16" fmla="*/ 32426 w 2433751"/>
              <a:gd name="connsiteY16" fmla="*/ 2614143 h 2948682"/>
              <a:gd name="connsiteX17" fmla="*/ 29645 w 2433751"/>
              <a:gd name="connsiteY17" fmla="*/ 2533995 h 2948682"/>
              <a:gd name="connsiteX18" fmla="*/ 24845 w 2433751"/>
              <a:gd name="connsiteY18" fmla="*/ 2383023 h 2948682"/>
              <a:gd name="connsiteX19" fmla="*/ 20368 w 2433751"/>
              <a:gd name="connsiteY19" fmla="*/ 75263 h 2948682"/>
              <a:gd name="connsiteX0" fmla="*/ 20368 w 2433751"/>
              <a:gd name="connsiteY0" fmla="*/ 75263 h 2948682"/>
              <a:gd name="connsiteX1" fmla="*/ 217245 w 2433751"/>
              <a:gd name="connsiteY1" fmla="*/ 26712 h 2948682"/>
              <a:gd name="connsiteX2" fmla="*/ 565982 w 2433751"/>
              <a:gd name="connsiteY2" fmla="*/ 49276 h 2948682"/>
              <a:gd name="connsiteX3" fmla="*/ 1359585 w 2433751"/>
              <a:gd name="connsiteY3" fmla="*/ 26128 h 2948682"/>
              <a:gd name="connsiteX4" fmla="*/ 2387359 w 2433751"/>
              <a:gd name="connsiteY4" fmla="*/ 0 h 2948682"/>
              <a:gd name="connsiteX5" fmla="*/ 2422239 w 2433751"/>
              <a:gd name="connsiteY5" fmla="*/ 1571702 h 2948682"/>
              <a:gd name="connsiteX6" fmla="*/ 2424456 w 2433751"/>
              <a:gd name="connsiteY6" fmla="*/ 2194889 h 2948682"/>
              <a:gd name="connsiteX7" fmla="*/ 2423510 w 2433751"/>
              <a:gd name="connsiteY7" fmla="*/ 2690003 h 2948682"/>
              <a:gd name="connsiteX8" fmla="*/ 2334358 w 2433751"/>
              <a:gd name="connsiteY8" fmla="*/ 2858636 h 2948682"/>
              <a:gd name="connsiteX9" fmla="*/ 1664085 w 2433751"/>
              <a:gd name="connsiteY9" fmla="*/ 2934047 h 2948682"/>
              <a:gd name="connsiteX10" fmla="*/ 1352889 w 2433751"/>
              <a:gd name="connsiteY10" fmla="*/ 2942444 h 2948682"/>
              <a:gd name="connsiteX11" fmla="*/ 757470 w 2433751"/>
              <a:gd name="connsiteY11" fmla="*/ 2932301 h 2948682"/>
              <a:gd name="connsiteX12" fmla="*/ 497847 w 2433751"/>
              <a:gd name="connsiteY12" fmla="*/ 2908851 h 2948682"/>
              <a:gd name="connsiteX13" fmla="*/ 178390 w 2433751"/>
              <a:gd name="connsiteY13" fmla="*/ 2871423 h 2948682"/>
              <a:gd name="connsiteX14" fmla="*/ 69127 w 2433751"/>
              <a:gd name="connsiteY14" fmla="*/ 2828126 h 2948682"/>
              <a:gd name="connsiteX15" fmla="*/ 25694 w 2433751"/>
              <a:gd name="connsiteY15" fmla="*/ 2781311 h 2948682"/>
              <a:gd name="connsiteX16" fmla="*/ 32426 w 2433751"/>
              <a:gd name="connsiteY16" fmla="*/ 2614143 h 2948682"/>
              <a:gd name="connsiteX17" fmla="*/ 29645 w 2433751"/>
              <a:gd name="connsiteY17" fmla="*/ 2533995 h 2948682"/>
              <a:gd name="connsiteX18" fmla="*/ 24845 w 2433751"/>
              <a:gd name="connsiteY18" fmla="*/ 2383023 h 2948682"/>
              <a:gd name="connsiteX19" fmla="*/ 20368 w 2433751"/>
              <a:gd name="connsiteY19" fmla="*/ 75263 h 2948682"/>
              <a:gd name="connsiteX0" fmla="*/ 20368 w 2433751"/>
              <a:gd name="connsiteY0" fmla="*/ 75263 h 2948682"/>
              <a:gd name="connsiteX1" fmla="*/ 217245 w 2433751"/>
              <a:gd name="connsiteY1" fmla="*/ 26712 h 2948682"/>
              <a:gd name="connsiteX2" fmla="*/ 565982 w 2433751"/>
              <a:gd name="connsiteY2" fmla="*/ 49276 h 2948682"/>
              <a:gd name="connsiteX3" fmla="*/ 1359585 w 2433751"/>
              <a:gd name="connsiteY3" fmla="*/ 26128 h 2948682"/>
              <a:gd name="connsiteX4" fmla="*/ 2387359 w 2433751"/>
              <a:gd name="connsiteY4" fmla="*/ 0 h 2948682"/>
              <a:gd name="connsiteX5" fmla="*/ 2422239 w 2433751"/>
              <a:gd name="connsiteY5" fmla="*/ 1571702 h 2948682"/>
              <a:gd name="connsiteX6" fmla="*/ 2424456 w 2433751"/>
              <a:gd name="connsiteY6" fmla="*/ 2194889 h 2948682"/>
              <a:gd name="connsiteX7" fmla="*/ 2423510 w 2433751"/>
              <a:gd name="connsiteY7" fmla="*/ 2690003 h 2948682"/>
              <a:gd name="connsiteX8" fmla="*/ 2334358 w 2433751"/>
              <a:gd name="connsiteY8" fmla="*/ 2858636 h 2948682"/>
              <a:gd name="connsiteX9" fmla="*/ 1664085 w 2433751"/>
              <a:gd name="connsiteY9" fmla="*/ 2934047 h 2948682"/>
              <a:gd name="connsiteX10" fmla="*/ 1352889 w 2433751"/>
              <a:gd name="connsiteY10" fmla="*/ 2942444 h 2948682"/>
              <a:gd name="connsiteX11" fmla="*/ 757470 w 2433751"/>
              <a:gd name="connsiteY11" fmla="*/ 2932301 h 2948682"/>
              <a:gd name="connsiteX12" fmla="*/ 497847 w 2433751"/>
              <a:gd name="connsiteY12" fmla="*/ 2908851 h 2948682"/>
              <a:gd name="connsiteX13" fmla="*/ 178390 w 2433751"/>
              <a:gd name="connsiteY13" fmla="*/ 2871423 h 2948682"/>
              <a:gd name="connsiteX14" fmla="*/ 69127 w 2433751"/>
              <a:gd name="connsiteY14" fmla="*/ 2828126 h 2948682"/>
              <a:gd name="connsiteX15" fmla="*/ 25694 w 2433751"/>
              <a:gd name="connsiteY15" fmla="*/ 2781311 h 2948682"/>
              <a:gd name="connsiteX16" fmla="*/ 22035 w 2433751"/>
              <a:gd name="connsiteY16" fmla="*/ 2614143 h 2948682"/>
              <a:gd name="connsiteX17" fmla="*/ 29645 w 2433751"/>
              <a:gd name="connsiteY17" fmla="*/ 2533995 h 2948682"/>
              <a:gd name="connsiteX18" fmla="*/ 24845 w 2433751"/>
              <a:gd name="connsiteY18" fmla="*/ 2383023 h 2948682"/>
              <a:gd name="connsiteX19" fmla="*/ 20368 w 2433751"/>
              <a:gd name="connsiteY19" fmla="*/ 75263 h 2948682"/>
              <a:gd name="connsiteX0" fmla="*/ 20368 w 2433751"/>
              <a:gd name="connsiteY0" fmla="*/ 75263 h 2948682"/>
              <a:gd name="connsiteX1" fmla="*/ 217245 w 2433751"/>
              <a:gd name="connsiteY1" fmla="*/ 26712 h 2948682"/>
              <a:gd name="connsiteX2" fmla="*/ 565982 w 2433751"/>
              <a:gd name="connsiteY2" fmla="*/ 49276 h 2948682"/>
              <a:gd name="connsiteX3" fmla="*/ 1359585 w 2433751"/>
              <a:gd name="connsiteY3" fmla="*/ 26128 h 2948682"/>
              <a:gd name="connsiteX4" fmla="*/ 2387359 w 2433751"/>
              <a:gd name="connsiteY4" fmla="*/ 0 h 2948682"/>
              <a:gd name="connsiteX5" fmla="*/ 2422239 w 2433751"/>
              <a:gd name="connsiteY5" fmla="*/ 1571702 h 2948682"/>
              <a:gd name="connsiteX6" fmla="*/ 2424456 w 2433751"/>
              <a:gd name="connsiteY6" fmla="*/ 2194889 h 2948682"/>
              <a:gd name="connsiteX7" fmla="*/ 2423510 w 2433751"/>
              <a:gd name="connsiteY7" fmla="*/ 2690003 h 2948682"/>
              <a:gd name="connsiteX8" fmla="*/ 2334358 w 2433751"/>
              <a:gd name="connsiteY8" fmla="*/ 2858636 h 2948682"/>
              <a:gd name="connsiteX9" fmla="*/ 1664085 w 2433751"/>
              <a:gd name="connsiteY9" fmla="*/ 2934047 h 2948682"/>
              <a:gd name="connsiteX10" fmla="*/ 1352889 w 2433751"/>
              <a:gd name="connsiteY10" fmla="*/ 2942444 h 2948682"/>
              <a:gd name="connsiteX11" fmla="*/ 757470 w 2433751"/>
              <a:gd name="connsiteY11" fmla="*/ 2932301 h 2948682"/>
              <a:gd name="connsiteX12" fmla="*/ 497847 w 2433751"/>
              <a:gd name="connsiteY12" fmla="*/ 2908851 h 2948682"/>
              <a:gd name="connsiteX13" fmla="*/ 178390 w 2433751"/>
              <a:gd name="connsiteY13" fmla="*/ 2871423 h 2948682"/>
              <a:gd name="connsiteX14" fmla="*/ 69127 w 2433751"/>
              <a:gd name="connsiteY14" fmla="*/ 2828126 h 2948682"/>
              <a:gd name="connsiteX15" fmla="*/ 25694 w 2433751"/>
              <a:gd name="connsiteY15" fmla="*/ 2781311 h 2948682"/>
              <a:gd name="connsiteX16" fmla="*/ 22035 w 2433751"/>
              <a:gd name="connsiteY16" fmla="*/ 2614143 h 2948682"/>
              <a:gd name="connsiteX17" fmla="*/ 14059 w 2433751"/>
              <a:gd name="connsiteY17" fmla="*/ 2518409 h 2948682"/>
              <a:gd name="connsiteX18" fmla="*/ 24845 w 2433751"/>
              <a:gd name="connsiteY18" fmla="*/ 2383023 h 2948682"/>
              <a:gd name="connsiteX19" fmla="*/ 20368 w 2433751"/>
              <a:gd name="connsiteY19" fmla="*/ 75263 h 2948682"/>
              <a:gd name="connsiteX0" fmla="*/ 20368 w 2433751"/>
              <a:gd name="connsiteY0" fmla="*/ 75263 h 2948682"/>
              <a:gd name="connsiteX1" fmla="*/ 217245 w 2433751"/>
              <a:gd name="connsiteY1" fmla="*/ 26712 h 2948682"/>
              <a:gd name="connsiteX2" fmla="*/ 576373 w 2433751"/>
              <a:gd name="connsiteY2" fmla="*/ 33690 h 2948682"/>
              <a:gd name="connsiteX3" fmla="*/ 1359585 w 2433751"/>
              <a:gd name="connsiteY3" fmla="*/ 26128 h 2948682"/>
              <a:gd name="connsiteX4" fmla="*/ 2387359 w 2433751"/>
              <a:gd name="connsiteY4" fmla="*/ 0 h 2948682"/>
              <a:gd name="connsiteX5" fmla="*/ 2422239 w 2433751"/>
              <a:gd name="connsiteY5" fmla="*/ 1571702 h 2948682"/>
              <a:gd name="connsiteX6" fmla="*/ 2424456 w 2433751"/>
              <a:gd name="connsiteY6" fmla="*/ 2194889 h 2948682"/>
              <a:gd name="connsiteX7" fmla="*/ 2423510 w 2433751"/>
              <a:gd name="connsiteY7" fmla="*/ 2690003 h 2948682"/>
              <a:gd name="connsiteX8" fmla="*/ 2334358 w 2433751"/>
              <a:gd name="connsiteY8" fmla="*/ 2858636 h 2948682"/>
              <a:gd name="connsiteX9" fmla="*/ 1664085 w 2433751"/>
              <a:gd name="connsiteY9" fmla="*/ 2934047 h 2948682"/>
              <a:gd name="connsiteX10" fmla="*/ 1352889 w 2433751"/>
              <a:gd name="connsiteY10" fmla="*/ 2942444 h 2948682"/>
              <a:gd name="connsiteX11" fmla="*/ 757470 w 2433751"/>
              <a:gd name="connsiteY11" fmla="*/ 2932301 h 2948682"/>
              <a:gd name="connsiteX12" fmla="*/ 497847 w 2433751"/>
              <a:gd name="connsiteY12" fmla="*/ 2908851 h 2948682"/>
              <a:gd name="connsiteX13" fmla="*/ 178390 w 2433751"/>
              <a:gd name="connsiteY13" fmla="*/ 2871423 h 2948682"/>
              <a:gd name="connsiteX14" fmla="*/ 69127 w 2433751"/>
              <a:gd name="connsiteY14" fmla="*/ 2828126 h 2948682"/>
              <a:gd name="connsiteX15" fmla="*/ 25694 w 2433751"/>
              <a:gd name="connsiteY15" fmla="*/ 2781311 h 2948682"/>
              <a:gd name="connsiteX16" fmla="*/ 22035 w 2433751"/>
              <a:gd name="connsiteY16" fmla="*/ 2614143 h 2948682"/>
              <a:gd name="connsiteX17" fmla="*/ 14059 w 2433751"/>
              <a:gd name="connsiteY17" fmla="*/ 2518409 h 2948682"/>
              <a:gd name="connsiteX18" fmla="*/ 24845 w 2433751"/>
              <a:gd name="connsiteY18" fmla="*/ 2383023 h 2948682"/>
              <a:gd name="connsiteX19" fmla="*/ 20368 w 2433751"/>
              <a:gd name="connsiteY19" fmla="*/ 75263 h 2948682"/>
              <a:gd name="connsiteX0" fmla="*/ 24586 w 2427578"/>
              <a:gd name="connsiteY0" fmla="*/ 59677 h 2948682"/>
              <a:gd name="connsiteX1" fmla="*/ 211072 w 2427578"/>
              <a:gd name="connsiteY1" fmla="*/ 26712 h 2948682"/>
              <a:gd name="connsiteX2" fmla="*/ 570200 w 2427578"/>
              <a:gd name="connsiteY2" fmla="*/ 33690 h 2948682"/>
              <a:gd name="connsiteX3" fmla="*/ 1353412 w 2427578"/>
              <a:gd name="connsiteY3" fmla="*/ 26128 h 2948682"/>
              <a:gd name="connsiteX4" fmla="*/ 2381186 w 2427578"/>
              <a:gd name="connsiteY4" fmla="*/ 0 h 2948682"/>
              <a:gd name="connsiteX5" fmla="*/ 2416066 w 2427578"/>
              <a:gd name="connsiteY5" fmla="*/ 1571702 h 2948682"/>
              <a:gd name="connsiteX6" fmla="*/ 2418283 w 2427578"/>
              <a:gd name="connsiteY6" fmla="*/ 2194889 h 2948682"/>
              <a:gd name="connsiteX7" fmla="*/ 2417337 w 2427578"/>
              <a:gd name="connsiteY7" fmla="*/ 2690003 h 2948682"/>
              <a:gd name="connsiteX8" fmla="*/ 2328185 w 2427578"/>
              <a:gd name="connsiteY8" fmla="*/ 2858636 h 2948682"/>
              <a:gd name="connsiteX9" fmla="*/ 1657912 w 2427578"/>
              <a:gd name="connsiteY9" fmla="*/ 2934047 h 2948682"/>
              <a:gd name="connsiteX10" fmla="*/ 1346716 w 2427578"/>
              <a:gd name="connsiteY10" fmla="*/ 2942444 h 2948682"/>
              <a:gd name="connsiteX11" fmla="*/ 751297 w 2427578"/>
              <a:gd name="connsiteY11" fmla="*/ 2932301 h 2948682"/>
              <a:gd name="connsiteX12" fmla="*/ 491674 w 2427578"/>
              <a:gd name="connsiteY12" fmla="*/ 2908851 h 2948682"/>
              <a:gd name="connsiteX13" fmla="*/ 172217 w 2427578"/>
              <a:gd name="connsiteY13" fmla="*/ 2871423 h 2948682"/>
              <a:gd name="connsiteX14" fmla="*/ 62954 w 2427578"/>
              <a:gd name="connsiteY14" fmla="*/ 2828126 h 2948682"/>
              <a:gd name="connsiteX15" fmla="*/ 19521 w 2427578"/>
              <a:gd name="connsiteY15" fmla="*/ 2781311 h 2948682"/>
              <a:gd name="connsiteX16" fmla="*/ 15862 w 2427578"/>
              <a:gd name="connsiteY16" fmla="*/ 2614143 h 2948682"/>
              <a:gd name="connsiteX17" fmla="*/ 7886 w 2427578"/>
              <a:gd name="connsiteY17" fmla="*/ 2518409 h 2948682"/>
              <a:gd name="connsiteX18" fmla="*/ 18672 w 2427578"/>
              <a:gd name="connsiteY18" fmla="*/ 2383023 h 2948682"/>
              <a:gd name="connsiteX19" fmla="*/ 24586 w 2427578"/>
              <a:gd name="connsiteY19" fmla="*/ 59677 h 2948682"/>
              <a:gd name="connsiteX0" fmla="*/ 24586 w 2427578"/>
              <a:gd name="connsiteY0" fmla="*/ 54482 h 2943487"/>
              <a:gd name="connsiteX1" fmla="*/ 211072 w 2427578"/>
              <a:gd name="connsiteY1" fmla="*/ 21517 h 2943487"/>
              <a:gd name="connsiteX2" fmla="*/ 570200 w 2427578"/>
              <a:gd name="connsiteY2" fmla="*/ 28495 h 2943487"/>
              <a:gd name="connsiteX3" fmla="*/ 1353412 w 2427578"/>
              <a:gd name="connsiteY3" fmla="*/ 20933 h 2943487"/>
              <a:gd name="connsiteX4" fmla="*/ 2396772 w 2427578"/>
              <a:gd name="connsiteY4" fmla="*/ 0 h 2943487"/>
              <a:gd name="connsiteX5" fmla="*/ 2416066 w 2427578"/>
              <a:gd name="connsiteY5" fmla="*/ 1566507 h 2943487"/>
              <a:gd name="connsiteX6" fmla="*/ 2418283 w 2427578"/>
              <a:gd name="connsiteY6" fmla="*/ 2189694 h 2943487"/>
              <a:gd name="connsiteX7" fmla="*/ 2417337 w 2427578"/>
              <a:gd name="connsiteY7" fmla="*/ 2684808 h 2943487"/>
              <a:gd name="connsiteX8" fmla="*/ 2328185 w 2427578"/>
              <a:gd name="connsiteY8" fmla="*/ 2853441 h 2943487"/>
              <a:gd name="connsiteX9" fmla="*/ 1657912 w 2427578"/>
              <a:gd name="connsiteY9" fmla="*/ 2928852 h 2943487"/>
              <a:gd name="connsiteX10" fmla="*/ 1346716 w 2427578"/>
              <a:gd name="connsiteY10" fmla="*/ 2937249 h 2943487"/>
              <a:gd name="connsiteX11" fmla="*/ 751297 w 2427578"/>
              <a:gd name="connsiteY11" fmla="*/ 2927106 h 2943487"/>
              <a:gd name="connsiteX12" fmla="*/ 491674 w 2427578"/>
              <a:gd name="connsiteY12" fmla="*/ 2903656 h 2943487"/>
              <a:gd name="connsiteX13" fmla="*/ 172217 w 2427578"/>
              <a:gd name="connsiteY13" fmla="*/ 2866228 h 2943487"/>
              <a:gd name="connsiteX14" fmla="*/ 62954 w 2427578"/>
              <a:gd name="connsiteY14" fmla="*/ 2822931 h 2943487"/>
              <a:gd name="connsiteX15" fmla="*/ 19521 w 2427578"/>
              <a:gd name="connsiteY15" fmla="*/ 2776116 h 2943487"/>
              <a:gd name="connsiteX16" fmla="*/ 15862 w 2427578"/>
              <a:gd name="connsiteY16" fmla="*/ 2608948 h 2943487"/>
              <a:gd name="connsiteX17" fmla="*/ 7886 w 2427578"/>
              <a:gd name="connsiteY17" fmla="*/ 2513214 h 2943487"/>
              <a:gd name="connsiteX18" fmla="*/ 18672 w 2427578"/>
              <a:gd name="connsiteY18" fmla="*/ 2377828 h 2943487"/>
              <a:gd name="connsiteX19" fmla="*/ 24586 w 2427578"/>
              <a:gd name="connsiteY19" fmla="*/ 54482 h 2943487"/>
              <a:gd name="connsiteX0" fmla="*/ 24586 w 2427578"/>
              <a:gd name="connsiteY0" fmla="*/ 61939 h 2950944"/>
              <a:gd name="connsiteX1" fmla="*/ 211072 w 2427578"/>
              <a:gd name="connsiteY1" fmla="*/ 28974 h 2950944"/>
              <a:gd name="connsiteX2" fmla="*/ 570200 w 2427578"/>
              <a:gd name="connsiteY2" fmla="*/ 35952 h 2950944"/>
              <a:gd name="connsiteX3" fmla="*/ 1353412 w 2427578"/>
              <a:gd name="connsiteY3" fmla="*/ 28390 h 2950944"/>
              <a:gd name="connsiteX4" fmla="*/ 2396772 w 2427578"/>
              <a:gd name="connsiteY4" fmla="*/ 7457 h 2950944"/>
              <a:gd name="connsiteX5" fmla="*/ 2416066 w 2427578"/>
              <a:gd name="connsiteY5" fmla="*/ 1573964 h 2950944"/>
              <a:gd name="connsiteX6" fmla="*/ 2418283 w 2427578"/>
              <a:gd name="connsiteY6" fmla="*/ 2197151 h 2950944"/>
              <a:gd name="connsiteX7" fmla="*/ 2417337 w 2427578"/>
              <a:gd name="connsiteY7" fmla="*/ 2692265 h 2950944"/>
              <a:gd name="connsiteX8" fmla="*/ 2328185 w 2427578"/>
              <a:gd name="connsiteY8" fmla="*/ 2860898 h 2950944"/>
              <a:gd name="connsiteX9" fmla="*/ 1657912 w 2427578"/>
              <a:gd name="connsiteY9" fmla="*/ 2936309 h 2950944"/>
              <a:gd name="connsiteX10" fmla="*/ 1346716 w 2427578"/>
              <a:gd name="connsiteY10" fmla="*/ 2944706 h 2950944"/>
              <a:gd name="connsiteX11" fmla="*/ 751297 w 2427578"/>
              <a:gd name="connsiteY11" fmla="*/ 2934563 h 2950944"/>
              <a:gd name="connsiteX12" fmla="*/ 491674 w 2427578"/>
              <a:gd name="connsiteY12" fmla="*/ 2911113 h 2950944"/>
              <a:gd name="connsiteX13" fmla="*/ 172217 w 2427578"/>
              <a:gd name="connsiteY13" fmla="*/ 2873685 h 2950944"/>
              <a:gd name="connsiteX14" fmla="*/ 62954 w 2427578"/>
              <a:gd name="connsiteY14" fmla="*/ 2830388 h 2950944"/>
              <a:gd name="connsiteX15" fmla="*/ 19521 w 2427578"/>
              <a:gd name="connsiteY15" fmla="*/ 2783573 h 2950944"/>
              <a:gd name="connsiteX16" fmla="*/ 15862 w 2427578"/>
              <a:gd name="connsiteY16" fmla="*/ 2616405 h 2950944"/>
              <a:gd name="connsiteX17" fmla="*/ 7886 w 2427578"/>
              <a:gd name="connsiteY17" fmla="*/ 2520671 h 2950944"/>
              <a:gd name="connsiteX18" fmla="*/ 18672 w 2427578"/>
              <a:gd name="connsiteY18" fmla="*/ 2385285 h 2950944"/>
              <a:gd name="connsiteX19" fmla="*/ 24586 w 2427578"/>
              <a:gd name="connsiteY19" fmla="*/ 61939 h 2950944"/>
              <a:gd name="connsiteX0" fmla="*/ 49851 w 2420570"/>
              <a:gd name="connsiteY0" fmla="*/ 824599 h 2976705"/>
              <a:gd name="connsiteX1" fmla="*/ 204064 w 2420570"/>
              <a:gd name="connsiteY1" fmla="*/ 54735 h 2976705"/>
              <a:gd name="connsiteX2" fmla="*/ 563192 w 2420570"/>
              <a:gd name="connsiteY2" fmla="*/ 61713 h 2976705"/>
              <a:gd name="connsiteX3" fmla="*/ 1346404 w 2420570"/>
              <a:gd name="connsiteY3" fmla="*/ 54151 h 2976705"/>
              <a:gd name="connsiteX4" fmla="*/ 2389764 w 2420570"/>
              <a:gd name="connsiteY4" fmla="*/ 33218 h 2976705"/>
              <a:gd name="connsiteX5" fmla="*/ 2409058 w 2420570"/>
              <a:gd name="connsiteY5" fmla="*/ 1599725 h 2976705"/>
              <a:gd name="connsiteX6" fmla="*/ 2411275 w 2420570"/>
              <a:gd name="connsiteY6" fmla="*/ 2222912 h 2976705"/>
              <a:gd name="connsiteX7" fmla="*/ 2410329 w 2420570"/>
              <a:gd name="connsiteY7" fmla="*/ 2718026 h 2976705"/>
              <a:gd name="connsiteX8" fmla="*/ 2321177 w 2420570"/>
              <a:gd name="connsiteY8" fmla="*/ 2886659 h 2976705"/>
              <a:gd name="connsiteX9" fmla="*/ 1650904 w 2420570"/>
              <a:gd name="connsiteY9" fmla="*/ 2962070 h 2976705"/>
              <a:gd name="connsiteX10" fmla="*/ 1339708 w 2420570"/>
              <a:gd name="connsiteY10" fmla="*/ 2970467 h 2976705"/>
              <a:gd name="connsiteX11" fmla="*/ 744289 w 2420570"/>
              <a:gd name="connsiteY11" fmla="*/ 2960324 h 2976705"/>
              <a:gd name="connsiteX12" fmla="*/ 484666 w 2420570"/>
              <a:gd name="connsiteY12" fmla="*/ 2936874 h 2976705"/>
              <a:gd name="connsiteX13" fmla="*/ 165209 w 2420570"/>
              <a:gd name="connsiteY13" fmla="*/ 2899446 h 2976705"/>
              <a:gd name="connsiteX14" fmla="*/ 55946 w 2420570"/>
              <a:gd name="connsiteY14" fmla="*/ 2856149 h 2976705"/>
              <a:gd name="connsiteX15" fmla="*/ 12513 w 2420570"/>
              <a:gd name="connsiteY15" fmla="*/ 2809334 h 2976705"/>
              <a:gd name="connsiteX16" fmla="*/ 8854 w 2420570"/>
              <a:gd name="connsiteY16" fmla="*/ 2642166 h 2976705"/>
              <a:gd name="connsiteX17" fmla="*/ 878 w 2420570"/>
              <a:gd name="connsiteY17" fmla="*/ 2546432 h 2976705"/>
              <a:gd name="connsiteX18" fmla="*/ 11664 w 2420570"/>
              <a:gd name="connsiteY18" fmla="*/ 2411046 h 2976705"/>
              <a:gd name="connsiteX19" fmla="*/ 49851 w 2420570"/>
              <a:gd name="connsiteY19" fmla="*/ 824599 h 2976705"/>
              <a:gd name="connsiteX0" fmla="*/ 49885 w 2420604"/>
              <a:gd name="connsiteY0" fmla="*/ 822937 h 2975043"/>
              <a:gd name="connsiteX1" fmla="*/ 349327 w 2420604"/>
              <a:gd name="connsiteY1" fmla="*/ 843760 h 2975043"/>
              <a:gd name="connsiteX2" fmla="*/ 563226 w 2420604"/>
              <a:gd name="connsiteY2" fmla="*/ 60051 h 2975043"/>
              <a:gd name="connsiteX3" fmla="*/ 1346438 w 2420604"/>
              <a:gd name="connsiteY3" fmla="*/ 52489 h 2975043"/>
              <a:gd name="connsiteX4" fmla="*/ 2389798 w 2420604"/>
              <a:gd name="connsiteY4" fmla="*/ 31556 h 2975043"/>
              <a:gd name="connsiteX5" fmla="*/ 2409092 w 2420604"/>
              <a:gd name="connsiteY5" fmla="*/ 1598063 h 2975043"/>
              <a:gd name="connsiteX6" fmla="*/ 2411309 w 2420604"/>
              <a:gd name="connsiteY6" fmla="*/ 2221250 h 2975043"/>
              <a:gd name="connsiteX7" fmla="*/ 2410363 w 2420604"/>
              <a:gd name="connsiteY7" fmla="*/ 2716364 h 2975043"/>
              <a:gd name="connsiteX8" fmla="*/ 2321211 w 2420604"/>
              <a:gd name="connsiteY8" fmla="*/ 2884997 h 2975043"/>
              <a:gd name="connsiteX9" fmla="*/ 1650938 w 2420604"/>
              <a:gd name="connsiteY9" fmla="*/ 2960408 h 2975043"/>
              <a:gd name="connsiteX10" fmla="*/ 1339742 w 2420604"/>
              <a:gd name="connsiteY10" fmla="*/ 2968805 h 2975043"/>
              <a:gd name="connsiteX11" fmla="*/ 744323 w 2420604"/>
              <a:gd name="connsiteY11" fmla="*/ 2958662 h 2975043"/>
              <a:gd name="connsiteX12" fmla="*/ 484700 w 2420604"/>
              <a:gd name="connsiteY12" fmla="*/ 2935212 h 2975043"/>
              <a:gd name="connsiteX13" fmla="*/ 165243 w 2420604"/>
              <a:gd name="connsiteY13" fmla="*/ 2897784 h 2975043"/>
              <a:gd name="connsiteX14" fmla="*/ 55980 w 2420604"/>
              <a:gd name="connsiteY14" fmla="*/ 2854487 h 2975043"/>
              <a:gd name="connsiteX15" fmla="*/ 12547 w 2420604"/>
              <a:gd name="connsiteY15" fmla="*/ 2807672 h 2975043"/>
              <a:gd name="connsiteX16" fmla="*/ 8888 w 2420604"/>
              <a:gd name="connsiteY16" fmla="*/ 2640504 h 2975043"/>
              <a:gd name="connsiteX17" fmla="*/ 912 w 2420604"/>
              <a:gd name="connsiteY17" fmla="*/ 2544770 h 2975043"/>
              <a:gd name="connsiteX18" fmla="*/ 11698 w 2420604"/>
              <a:gd name="connsiteY18" fmla="*/ 2409384 h 2975043"/>
              <a:gd name="connsiteX19" fmla="*/ 49885 w 2420604"/>
              <a:gd name="connsiteY19" fmla="*/ 822937 h 2975043"/>
              <a:gd name="connsiteX0" fmla="*/ 49885 w 2420604"/>
              <a:gd name="connsiteY0" fmla="*/ 798839 h 2950945"/>
              <a:gd name="connsiteX1" fmla="*/ 349327 w 2420604"/>
              <a:gd name="connsiteY1" fmla="*/ 819662 h 2950945"/>
              <a:gd name="connsiteX2" fmla="*/ 837546 w 2420604"/>
              <a:gd name="connsiteY2" fmla="*/ 762094 h 2950945"/>
              <a:gd name="connsiteX3" fmla="*/ 1346438 w 2420604"/>
              <a:gd name="connsiteY3" fmla="*/ 28391 h 2950945"/>
              <a:gd name="connsiteX4" fmla="*/ 2389798 w 2420604"/>
              <a:gd name="connsiteY4" fmla="*/ 7458 h 2950945"/>
              <a:gd name="connsiteX5" fmla="*/ 2409092 w 2420604"/>
              <a:gd name="connsiteY5" fmla="*/ 1573965 h 2950945"/>
              <a:gd name="connsiteX6" fmla="*/ 2411309 w 2420604"/>
              <a:gd name="connsiteY6" fmla="*/ 2197152 h 2950945"/>
              <a:gd name="connsiteX7" fmla="*/ 2410363 w 2420604"/>
              <a:gd name="connsiteY7" fmla="*/ 2692266 h 2950945"/>
              <a:gd name="connsiteX8" fmla="*/ 2321211 w 2420604"/>
              <a:gd name="connsiteY8" fmla="*/ 2860899 h 2950945"/>
              <a:gd name="connsiteX9" fmla="*/ 1650938 w 2420604"/>
              <a:gd name="connsiteY9" fmla="*/ 2936310 h 2950945"/>
              <a:gd name="connsiteX10" fmla="*/ 1339742 w 2420604"/>
              <a:gd name="connsiteY10" fmla="*/ 2944707 h 2950945"/>
              <a:gd name="connsiteX11" fmla="*/ 744323 w 2420604"/>
              <a:gd name="connsiteY11" fmla="*/ 2934564 h 2950945"/>
              <a:gd name="connsiteX12" fmla="*/ 484700 w 2420604"/>
              <a:gd name="connsiteY12" fmla="*/ 2911114 h 2950945"/>
              <a:gd name="connsiteX13" fmla="*/ 165243 w 2420604"/>
              <a:gd name="connsiteY13" fmla="*/ 2873686 h 2950945"/>
              <a:gd name="connsiteX14" fmla="*/ 55980 w 2420604"/>
              <a:gd name="connsiteY14" fmla="*/ 2830389 h 2950945"/>
              <a:gd name="connsiteX15" fmla="*/ 12547 w 2420604"/>
              <a:gd name="connsiteY15" fmla="*/ 2783574 h 2950945"/>
              <a:gd name="connsiteX16" fmla="*/ 8888 w 2420604"/>
              <a:gd name="connsiteY16" fmla="*/ 2616406 h 2950945"/>
              <a:gd name="connsiteX17" fmla="*/ 912 w 2420604"/>
              <a:gd name="connsiteY17" fmla="*/ 2520672 h 2950945"/>
              <a:gd name="connsiteX18" fmla="*/ 11698 w 2420604"/>
              <a:gd name="connsiteY18" fmla="*/ 2385286 h 2950945"/>
              <a:gd name="connsiteX19" fmla="*/ 49885 w 2420604"/>
              <a:gd name="connsiteY19" fmla="*/ 798839 h 2950945"/>
              <a:gd name="connsiteX0" fmla="*/ 49885 w 2420604"/>
              <a:gd name="connsiteY0" fmla="*/ 792289 h 2944395"/>
              <a:gd name="connsiteX1" fmla="*/ 349327 w 2420604"/>
              <a:gd name="connsiteY1" fmla="*/ 813112 h 2944395"/>
              <a:gd name="connsiteX2" fmla="*/ 837546 w 2420604"/>
              <a:gd name="connsiteY2" fmla="*/ 755544 h 2944395"/>
              <a:gd name="connsiteX3" fmla="*/ 1367954 w 2420604"/>
              <a:gd name="connsiteY3" fmla="*/ 785634 h 2944395"/>
              <a:gd name="connsiteX4" fmla="*/ 2389798 w 2420604"/>
              <a:gd name="connsiteY4" fmla="*/ 908 h 2944395"/>
              <a:gd name="connsiteX5" fmla="*/ 2409092 w 2420604"/>
              <a:gd name="connsiteY5" fmla="*/ 1567415 h 2944395"/>
              <a:gd name="connsiteX6" fmla="*/ 2411309 w 2420604"/>
              <a:gd name="connsiteY6" fmla="*/ 2190602 h 2944395"/>
              <a:gd name="connsiteX7" fmla="*/ 2410363 w 2420604"/>
              <a:gd name="connsiteY7" fmla="*/ 2685716 h 2944395"/>
              <a:gd name="connsiteX8" fmla="*/ 2321211 w 2420604"/>
              <a:gd name="connsiteY8" fmla="*/ 2854349 h 2944395"/>
              <a:gd name="connsiteX9" fmla="*/ 1650938 w 2420604"/>
              <a:gd name="connsiteY9" fmla="*/ 2929760 h 2944395"/>
              <a:gd name="connsiteX10" fmla="*/ 1339742 w 2420604"/>
              <a:gd name="connsiteY10" fmla="*/ 2938157 h 2944395"/>
              <a:gd name="connsiteX11" fmla="*/ 744323 w 2420604"/>
              <a:gd name="connsiteY11" fmla="*/ 2928014 h 2944395"/>
              <a:gd name="connsiteX12" fmla="*/ 484700 w 2420604"/>
              <a:gd name="connsiteY12" fmla="*/ 2904564 h 2944395"/>
              <a:gd name="connsiteX13" fmla="*/ 165243 w 2420604"/>
              <a:gd name="connsiteY13" fmla="*/ 2867136 h 2944395"/>
              <a:gd name="connsiteX14" fmla="*/ 55980 w 2420604"/>
              <a:gd name="connsiteY14" fmla="*/ 2823839 h 2944395"/>
              <a:gd name="connsiteX15" fmla="*/ 12547 w 2420604"/>
              <a:gd name="connsiteY15" fmla="*/ 2777024 h 2944395"/>
              <a:gd name="connsiteX16" fmla="*/ 8888 w 2420604"/>
              <a:gd name="connsiteY16" fmla="*/ 2609856 h 2944395"/>
              <a:gd name="connsiteX17" fmla="*/ 912 w 2420604"/>
              <a:gd name="connsiteY17" fmla="*/ 2514122 h 2944395"/>
              <a:gd name="connsiteX18" fmla="*/ 11698 w 2420604"/>
              <a:gd name="connsiteY18" fmla="*/ 2378736 h 2944395"/>
              <a:gd name="connsiteX19" fmla="*/ 49885 w 2420604"/>
              <a:gd name="connsiteY19" fmla="*/ 792289 h 2944395"/>
              <a:gd name="connsiteX0" fmla="*/ 49885 w 2420604"/>
              <a:gd name="connsiteY0" fmla="*/ 792335 h 2944441"/>
              <a:gd name="connsiteX1" fmla="*/ 349327 w 2420604"/>
              <a:gd name="connsiteY1" fmla="*/ 813158 h 2944441"/>
              <a:gd name="connsiteX2" fmla="*/ 837546 w 2420604"/>
              <a:gd name="connsiteY2" fmla="*/ 755590 h 2944441"/>
              <a:gd name="connsiteX3" fmla="*/ 1367954 w 2420604"/>
              <a:gd name="connsiteY3" fmla="*/ 785680 h 2944441"/>
              <a:gd name="connsiteX4" fmla="*/ 2389798 w 2420604"/>
              <a:gd name="connsiteY4" fmla="*/ 954 h 2944441"/>
              <a:gd name="connsiteX5" fmla="*/ 2409092 w 2420604"/>
              <a:gd name="connsiteY5" fmla="*/ 1567461 h 2944441"/>
              <a:gd name="connsiteX6" fmla="*/ 2411309 w 2420604"/>
              <a:gd name="connsiteY6" fmla="*/ 2190648 h 2944441"/>
              <a:gd name="connsiteX7" fmla="*/ 2410363 w 2420604"/>
              <a:gd name="connsiteY7" fmla="*/ 2685762 h 2944441"/>
              <a:gd name="connsiteX8" fmla="*/ 2321211 w 2420604"/>
              <a:gd name="connsiteY8" fmla="*/ 2854395 h 2944441"/>
              <a:gd name="connsiteX9" fmla="*/ 1650938 w 2420604"/>
              <a:gd name="connsiteY9" fmla="*/ 2929806 h 2944441"/>
              <a:gd name="connsiteX10" fmla="*/ 1339742 w 2420604"/>
              <a:gd name="connsiteY10" fmla="*/ 2938203 h 2944441"/>
              <a:gd name="connsiteX11" fmla="*/ 744323 w 2420604"/>
              <a:gd name="connsiteY11" fmla="*/ 2928060 h 2944441"/>
              <a:gd name="connsiteX12" fmla="*/ 484700 w 2420604"/>
              <a:gd name="connsiteY12" fmla="*/ 2904610 h 2944441"/>
              <a:gd name="connsiteX13" fmla="*/ 165243 w 2420604"/>
              <a:gd name="connsiteY13" fmla="*/ 2867182 h 2944441"/>
              <a:gd name="connsiteX14" fmla="*/ 55980 w 2420604"/>
              <a:gd name="connsiteY14" fmla="*/ 2823885 h 2944441"/>
              <a:gd name="connsiteX15" fmla="*/ 12547 w 2420604"/>
              <a:gd name="connsiteY15" fmla="*/ 2777070 h 2944441"/>
              <a:gd name="connsiteX16" fmla="*/ 8888 w 2420604"/>
              <a:gd name="connsiteY16" fmla="*/ 2609902 h 2944441"/>
              <a:gd name="connsiteX17" fmla="*/ 912 w 2420604"/>
              <a:gd name="connsiteY17" fmla="*/ 2514168 h 2944441"/>
              <a:gd name="connsiteX18" fmla="*/ 11698 w 2420604"/>
              <a:gd name="connsiteY18" fmla="*/ 2378782 h 2944441"/>
              <a:gd name="connsiteX19" fmla="*/ 49885 w 2420604"/>
              <a:gd name="connsiteY19" fmla="*/ 792335 h 2944441"/>
              <a:gd name="connsiteX0" fmla="*/ 49885 w 2420604"/>
              <a:gd name="connsiteY0" fmla="*/ 792324 h 2944430"/>
              <a:gd name="connsiteX1" fmla="*/ 349327 w 2420604"/>
              <a:gd name="connsiteY1" fmla="*/ 813147 h 2944430"/>
              <a:gd name="connsiteX2" fmla="*/ 837546 w 2420604"/>
              <a:gd name="connsiteY2" fmla="*/ 755579 h 2944430"/>
              <a:gd name="connsiteX3" fmla="*/ 1367954 w 2420604"/>
              <a:gd name="connsiteY3" fmla="*/ 785669 h 2944430"/>
              <a:gd name="connsiteX4" fmla="*/ 2389798 w 2420604"/>
              <a:gd name="connsiteY4" fmla="*/ 943 h 2944430"/>
              <a:gd name="connsiteX5" fmla="*/ 2409092 w 2420604"/>
              <a:gd name="connsiteY5" fmla="*/ 1567450 h 2944430"/>
              <a:gd name="connsiteX6" fmla="*/ 2411309 w 2420604"/>
              <a:gd name="connsiteY6" fmla="*/ 2190637 h 2944430"/>
              <a:gd name="connsiteX7" fmla="*/ 2410363 w 2420604"/>
              <a:gd name="connsiteY7" fmla="*/ 2685751 h 2944430"/>
              <a:gd name="connsiteX8" fmla="*/ 2321211 w 2420604"/>
              <a:gd name="connsiteY8" fmla="*/ 2854384 h 2944430"/>
              <a:gd name="connsiteX9" fmla="*/ 1650938 w 2420604"/>
              <a:gd name="connsiteY9" fmla="*/ 2929795 h 2944430"/>
              <a:gd name="connsiteX10" fmla="*/ 1339742 w 2420604"/>
              <a:gd name="connsiteY10" fmla="*/ 2938192 h 2944430"/>
              <a:gd name="connsiteX11" fmla="*/ 744323 w 2420604"/>
              <a:gd name="connsiteY11" fmla="*/ 2928049 h 2944430"/>
              <a:gd name="connsiteX12" fmla="*/ 484700 w 2420604"/>
              <a:gd name="connsiteY12" fmla="*/ 2904599 h 2944430"/>
              <a:gd name="connsiteX13" fmla="*/ 165243 w 2420604"/>
              <a:gd name="connsiteY13" fmla="*/ 2867171 h 2944430"/>
              <a:gd name="connsiteX14" fmla="*/ 55980 w 2420604"/>
              <a:gd name="connsiteY14" fmla="*/ 2823874 h 2944430"/>
              <a:gd name="connsiteX15" fmla="*/ 12547 w 2420604"/>
              <a:gd name="connsiteY15" fmla="*/ 2777059 h 2944430"/>
              <a:gd name="connsiteX16" fmla="*/ 8888 w 2420604"/>
              <a:gd name="connsiteY16" fmla="*/ 2609891 h 2944430"/>
              <a:gd name="connsiteX17" fmla="*/ 912 w 2420604"/>
              <a:gd name="connsiteY17" fmla="*/ 2514157 h 2944430"/>
              <a:gd name="connsiteX18" fmla="*/ 11698 w 2420604"/>
              <a:gd name="connsiteY18" fmla="*/ 2378771 h 2944430"/>
              <a:gd name="connsiteX19" fmla="*/ 49885 w 2420604"/>
              <a:gd name="connsiteY19" fmla="*/ 792324 h 2944430"/>
              <a:gd name="connsiteX0" fmla="*/ 49885 w 2460535"/>
              <a:gd name="connsiteY0" fmla="*/ 109563 h 2261669"/>
              <a:gd name="connsiteX1" fmla="*/ 349327 w 2460535"/>
              <a:gd name="connsiteY1" fmla="*/ 130386 h 2261669"/>
              <a:gd name="connsiteX2" fmla="*/ 837546 w 2460535"/>
              <a:gd name="connsiteY2" fmla="*/ 72818 h 2261669"/>
              <a:gd name="connsiteX3" fmla="*/ 1367954 w 2460535"/>
              <a:gd name="connsiteY3" fmla="*/ 102908 h 2261669"/>
              <a:gd name="connsiteX4" fmla="*/ 1744340 w 2460535"/>
              <a:gd name="connsiteY4" fmla="*/ 87354 h 2261669"/>
              <a:gd name="connsiteX5" fmla="*/ 2409092 w 2460535"/>
              <a:gd name="connsiteY5" fmla="*/ 884689 h 2261669"/>
              <a:gd name="connsiteX6" fmla="*/ 2411309 w 2460535"/>
              <a:gd name="connsiteY6" fmla="*/ 1507876 h 2261669"/>
              <a:gd name="connsiteX7" fmla="*/ 2410363 w 2460535"/>
              <a:gd name="connsiteY7" fmla="*/ 2002990 h 2261669"/>
              <a:gd name="connsiteX8" fmla="*/ 2321211 w 2460535"/>
              <a:gd name="connsiteY8" fmla="*/ 2171623 h 2261669"/>
              <a:gd name="connsiteX9" fmla="*/ 1650938 w 2460535"/>
              <a:gd name="connsiteY9" fmla="*/ 2247034 h 2261669"/>
              <a:gd name="connsiteX10" fmla="*/ 1339742 w 2460535"/>
              <a:gd name="connsiteY10" fmla="*/ 2255431 h 2261669"/>
              <a:gd name="connsiteX11" fmla="*/ 744323 w 2460535"/>
              <a:gd name="connsiteY11" fmla="*/ 2245288 h 2261669"/>
              <a:gd name="connsiteX12" fmla="*/ 484700 w 2460535"/>
              <a:gd name="connsiteY12" fmla="*/ 2221838 h 2261669"/>
              <a:gd name="connsiteX13" fmla="*/ 165243 w 2460535"/>
              <a:gd name="connsiteY13" fmla="*/ 2184410 h 2261669"/>
              <a:gd name="connsiteX14" fmla="*/ 55980 w 2460535"/>
              <a:gd name="connsiteY14" fmla="*/ 2141113 h 2261669"/>
              <a:gd name="connsiteX15" fmla="*/ 12547 w 2460535"/>
              <a:gd name="connsiteY15" fmla="*/ 2094298 h 2261669"/>
              <a:gd name="connsiteX16" fmla="*/ 8888 w 2460535"/>
              <a:gd name="connsiteY16" fmla="*/ 1927130 h 2261669"/>
              <a:gd name="connsiteX17" fmla="*/ 912 w 2460535"/>
              <a:gd name="connsiteY17" fmla="*/ 1831396 h 2261669"/>
              <a:gd name="connsiteX18" fmla="*/ 11698 w 2460535"/>
              <a:gd name="connsiteY18" fmla="*/ 1696010 h 2261669"/>
              <a:gd name="connsiteX19" fmla="*/ 49885 w 2460535"/>
              <a:gd name="connsiteY19" fmla="*/ 109563 h 2261669"/>
              <a:gd name="connsiteX0" fmla="*/ 49885 w 2420604"/>
              <a:gd name="connsiteY0" fmla="*/ 109563 h 2261669"/>
              <a:gd name="connsiteX1" fmla="*/ 349327 w 2420604"/>
              <a:gd name="connsiteY1" fmla="*/ 130386 h 2261669"/>
              <a:gd name="connsiteX2" fmla="*/ 837546 w 2420604"/>
              <a:gd name="connsiteY2" fmla="*/ 72818 h 2261669"/>
              <a:gd name="connsiteX3" fmla="*/ 1367954 w 2420604"/>
              <a:gd name="connsiteY3" fmla="*/ 102908 h 2261669"/>
              <a:gd name="connsiteX4" fmla="*/ 1744340 w 2420604"/>
              <a:gd name="connsiteY4" fmla="*/ 87354 h 2261669"/>
              <a:gd name="connsiteX5" fmla="*/ 1763634 w 2420604"/>
              <a:gd name="connsiteY5" fmla="*/ 992266 h 2261669"/>
              <a:gd name="connsiteX6" fmla="*/ 2411309 w 2420604"/>
              <a:gd name="connsiteY6" fmla="*/ 1507876 h 2261669"/>
              <a:gd name="connsiteX7" fmla="*/ 2410363 w 2420604"/>
              <a:gd name="connsiteY7" fmla="*/ 2002990 h 2261669"/>
              <a:gd name="connsiteX8" fmla="*/ 2321211 w 2420604"/>
              <a:gd name="connsiteY8" fmla="*/ 2171623 h 2261669"/>
              <a:gd name="connsiteX9" fmla="*/ 1650938 w 2420604"/>
              <a:gd name="connsiteY9" fmla="*/ 2247034 h 2261669"/>
              <a:gd name="connsiteX10" fmla="*/ 1339742 w 2420604"/>
              <a:gd name="connsiteY10" fmla="*/ 2255431 h 2261669"/>
              <a:gd name="connsiteX11" fmla="*/ 744323 w 2420604"/>
              <a:gd name="connsiteY11" fmla="*/ 2245288 h 2261669"/>
              <a:gd name="connsiteX12" fmla="*/ 484700 w 2420604"/>
              <a:gd name="connsiteY12" fmla="*/ 2221838 h 2261669"/>
              <a:gd name="connsiteX13" fmla="*/ 165243 w 2420604"/>
              <a:gd name="connsiteY13" fmla="*/ 2184410 h 2261669"/>
              <a:gd name="connsiteX14" fmla="*/ 55980 w 2420604"/>
              <a:gd name="connsiteY14" fmla="*/ 2141113 h 2261669"/>
              <a:gd name="connsiteX15" fmla="*/ 12547 w 2420604"/>
              <a:gd name="connsiteY15" fmla="*/ 2094298 h 2261669"/>
              <a:gd name="connsiteX16" fmla="*/ 8888 w 2420604"/>
              <a:gd name="connsiteY16" fmla="*/ 1927130 h 2261669"/>
              <a:gd name="connsiteX17" fmla="*/ 912 w 2420604"/>
              <a:gd name="connsiteY17" fmla="*/ 1831396 h 2261669"/>
              <a:gd name="connsiteX18" fmla="*/ 11698 w 2420604"/>
              <a:gd name="connsiteY18" fmla="*/ 1696010 h 2261669"/>
              <a:gd name="connsiteX19" fmla="*/ 49885 w 2420604"/>
              <a:gd name="connsiteY19" fmla="*/ 109563 h 2261669"/>
              <a:gd name="connsiteX0" fmla="*/ 49885 w 2458943"/>
              <a:gd name="connsiteY0" fmla="*/ 109563 h 2261669"/>
              <a:gd name="connsiteX1" fmla="*/ 349327 w 2458943"/>
              <a:gd name="connsiteY1" fmla="*/ 130386 h 2261669"/>
              <a:gd name="connsiteX2" fmla="*/ 837546 w 2458943"/>
              <a:gd name="connsiteY2" fmla="*/ 72818 h 2261669"/>
              <a:gd name="connsiteX3" fmla="*/ 1367954 w 2458943"/>
              <a:gd name="connsiteY3" fmla="*/ 102908 h 2261669"/>
              <a:gd name="connsiteX4" fmla="*/ 1744340 w 2458943"/>
              <a:gd name="connsiteY4" fmla="*/ 87354 h 2261669"/>
              <a:gd name="connsiteX5" fmla="*/ 1763634 w 2458943"/>
              <a:gd name="connsiteY5" fmla="*/ 992266 h 2261669"/>
              <a:gd name="connsiteX6" fmla="*/ 1733578 w 2458943"/>
              <a:gd name="connsiteY6" fmla="*/ 1561664 h 2261669"/>
              <a:gd name="connsiteX7" fmla="*/ 2410363 w 2458943"/>
              <a:gd name="connsiteY7" fmla="*/ 2002990 h 2261669"/>
              <a:gd name="connsiteX8" fmla="*/ 2321211 w 2458943"/>
              <a:gd name="connsiteY8" fmla="*/ 2171623 h 2261669"/>
              <a:gd name="connsiteX9" fmla="*/ 1650938 w 2458943"/>
              <a:gd name="connsiteY9" fmla="*/ 2247034 h 2261669"/>
              <a:gd name="connsiteX10" fmla="*/ 1339742 w 2458943"/>
              <a:gd name="connsiteY10" fmla="*/ 2255431 h 2261669"/>
              <a:gd name="connsiteX11" fmla="*/ 744323 w 2458943"/>
              <a:gd name="connsiteY11" fmla="*/ 2245288 h 2261669"/>
              <a:gd name="connsiteX12" fmla="*/ 484700 w 2458943"/>
              <a:gd name="connsiteY12" fmla="*/ 2221838 h 2261669"/>
              <a:gd name="connsiteX13" fmla="*/ 165243 w 2458943"/>
              <a:gd name="connsiteY13" fmla="*/ 2184410 h 2261669"/>
              <a:gd name="connsiteX14" fmla="*/ 55980 w 2458943"/>
              <a:gd name="connsiteY14" fmla="*/ 2141113 h 2261669"/>
              <a:gd name="connsiteX15" fmla="*/ 12547 w 2458943"/>
              <a:gd name="connsiteY15" fmla="*/ 2094298 h 2261669"/>
              <a:gd name="connsiteX16" fmla="*/ 8888 w 2458943"/>
              <a:gd name="connsiteY16" fmla="*/ 1927130 h 2261669"/>
              <a:gd name="connsiteX17" fmla="*/ 912 w 2458943"/>
              <a:gd name="connsiteY17" fmla="*/ 1831396 h 2261669"/>
              <a:gd name="connsiteX18" fmla="*/ 11698 w 2458943"/>
              <a:gd name="connsiteY18" fmla="*/ 1696010 h 2261669"/>
              <a:gd name="connsiteX19" fmla="*/ 49885 w 2458943"/>
              <a:gd name="connsiteY19" fmla="*/ 109563 h 2261669"/>
              <a:gd name="connsiteX0" fmla="*/ 49885 w 2322243"/>
              <a:gd name="connsiteY0" fmla="*/ 109563 h 2261669"/>
              <a:gd name="connsiteX1" fmla="*/ 349327 w 2322243"/>
              <a:gd name="connsiteY1" fmla="*/ 130386 h 2261669"/>
              <a:gd name="connsiteX2" fmla="*/ 837546 w 2322243"/>
              <a:gd name="connsiteY2" fmla="*/ 72818 h 2261669"/>
              <a:gd name="connsiteX3" fmla="*/ 1367954 w 2322243"/>
              <a:gd name="connsiteY3" fmla="*/ 102908 h 2261669"/>
              <a:gd name="connsiteX4" fmla="*/ 1744340 w 2322243"/>
              <a:gd name="connsiteY4" fmla="*/ 87354 h 2261669"/>
              <a:gd name="connsiteX5" fmla="*/ 1763634 w 2322243"/>
              <a:gd name="connsiteY5" fmla="*/ 992266 h 2261669"/>
              <a:gd name="connsiteX6" fmla="*/ 1733578 w 2322243"/>
              <a:gd name="connsiteY6" fmla="*/ 1561664 h 2261669"/>
              <a:gd name="connsiteX7" fmla="*/ 1802556 w 2322243"/>
              <a:gd name="connsiteY7" fmla="*/ 1927687 h 2261669"/>
              <a:gd name="connsiteX8" fmla="*/ 2321211 w 2322243"/>
              <a:gd name="connsiteY8" fmla="*/ 2171623 h 2261669"/>
              <a:gd name="connsiteX9" fmla="*/ 1650938 w 2322243"/>
              <a:gd name="connsiteY9" fmla="*/ 2247034 h 2261669"/>
              <a:gd name="connsiteX10" fmla="*/ 1339742 w 2322243"/>
              <a:gd name="connsiteY10" fmla="*/ 2255431 h 2261669"/>
              <a:gd name="connsiteX11" fmla="*/ 744323 w 2322243"/>
              <a:gd name="connsiteY11" fmla="*/ 2245288 h 2261669"/>
              <a:gd name="connsiteX12" fmla="*/ 484700 w 2322243"/>
              <a:gd name="connsiteY12" fmla="*/ 2221838 h 2261669"/>
              <a:gd name="connsiteX13" fmla="*/ 165243 w 2322243"/>
              <a:gd name="connsiteY13" fmla="*/ 2184410 h 2261669"/>
              <a:gd name="connsiteX14" fmla="*/ 55980 w 2322243"/>
              <a:gd name="connsiteY14" fmla="*/ 2141113 h 2261669"/>
              <a:gd name="connsiteX15" fmla="*/ 12547 w 2322243"/>
              <a:gd name="connsiteY15" fmla="*/ 2094298 h 2261669"/>
              <a:gd name="connsiteX16" fmla="*/ 8888 w 2322243"/>
              <a:gd name="connsiteY16" fmla="*/ 1927130 h 2261669"/>
              <a:gd name="connsiteX17" fmla="*/ 912 w 2322243"/>
              <a:gd name="connsiteY17" fmla="*/ 1831396 h 2261669"/>
              <a:gd name="connsiteX18" fmla="*/ 11698 w 2322243"/>
              <a:gd name="connsiteY18" fmla="*/ 1696010 h 2261669"/>
              <a:gd name="connsiteX19" fmla="*/ 49885 w 2322243"/>
              <a:gd name="connsiteY19" fmla="*/ 109563 h 2261669"/>
              <a:gd name="connsiteX0" fmla="*/ 49885 w 1802556"/>
              <a:gd name="connsiteY0" fmla="*/ 109563 h 2261669"/>
              <a:gd name="connsiteX1" fmla="*/ 349327 w 1802556"/>
              <a:gd name="connsiteY1" fmla="*/ 130386 h 2261669"/>
              <a:gd name="connsiteX2" fmla="*/ 837546 w 1802556"/>
              <a:gd name="connsiteY2" fmla="*/ 72818 h 2261669"/>
              <a:gd name="connsiteX3" fmla="*/ 1367954 w 1802556"/>
              <a:gd name="connsiteY3" fmla="*/ 102908 h 2261669"/>
              <a:gd name="connsiteX4" fmla="*/ 1744340 w 1802556"/>
              <a:gd name="connsiteY4" fmla="*/ 87354 h 2261669"/>
              <a:gd name="connsiteX5" fmla="*/ 1763634 w 1802556"/>
              <a:gd name="connsiteY5" fmla="*/ 992266 h 2261669"/>
              <a:gd name="connsiteX6" fmla="*/ 1733578 w 1802556"/>
              <a:gd name="connsiteY6" fmla="*/ 1561664 h 2261669"/>
              <a:gd name="connsiteX7" fmla="*/ 1802556 w 1802556"/>
              <a:gd name="connsiteY7" fmla="*/ 1927687 h 2261669"/>
              <a:gd name="connsiteX8" fmla="*/ 1734920 w 1802556"/>
              <a:gd name="connsiteY8" fmla="*/ 2101699 h 2261669"/>
              <a:gd name="connsiteX9" fmla="*/ 1650938 w 1802556"/>
              <a:gd name="connsiteY9" fmla="*/ 2247034 h 2261669"/>
              <a:gd name="connsiteX10" fmla="*/ 1339742 w 1802556"/>
              <a:gd name="connsiteY10" fmla="*/ 2255431 h 2261669"/>
              <a:gd name="connsiteX11" fmla="*/ 744323 w 1802556"/>
              <a:gd name="connsiteY11" fmla="*/ 2245288 h 2261669"/>
              <a:gd name="connsiteX12" fmla="*/ 484700 w 1802556"/>
              <a:gd name="connsiteY12" fmla="*/ 2221838 h 2261669"/>
              <a:gd name="connsiteX13" fmla="*/ 165243 w 1802556"/>
              <a:gd name="connsiteY13" fmla="*/ 2184410 h 2261669"/>
              <a:gd name="connsiteX14" fmla="*/ 55980 w 1802556"/>
              <a:gd name="connsiteY14" fmla="*/ 2141113 h 2261669"/>
              <a:gd name="connsiteX15" fmla="*/ 12547 w 1802556"/>
              <a:gd name="connsiteY15" fmla="*/ 2094298 h 2261669"/>
              <a:gd name="connsiteX16" fmla="*/ 8888 w 1802556"/>
              <a:gd name="connsiteY16" fmla="*/ 1927130 h 2261669"/>
              <a:gd name="connsiteX17" fmla="*/ 912 w 1802556"/>
              <a:gd name="connsiteY17" fmla="*/ 1831396 h 2261669"/>
              <a:gd name="connsiteX18" fmla="*/ 11698 w 1802556"/>
              <a:gd name="connsiteY18" fmla="*/ 1696010 h 2261669"/>
              <a:gd name="connsiteX19" fmla="*/ 49885 w 1802556"/>
              <a:gd name="connsiteY19" fmla="*/ 109563 h 2261669"/>
              <a:gd name="connsiteX0" fmla="*/ 49885 w 1802557"/>
              <a:gd name="connsiteY0" fmla="*/ 109563 h 2261007"/>
              <a:gd name="connsiteX1" fmla="*/ 349327 w 1802557"/>
              <a:gd name="connsiteY1" fmla="*/ 130386 h 2261007"/>
              <a:gd name="connsiteX2" fmla="*/ 837546 w 1802557"/>
              <a:gd name="connsiteY2" fmla="*/ 72818 h 2261007"/>
              <a:gd name="connsiteX3" fmla="*/ 1367954 w 1802557"/>
              <a:gd name="connsiteY3" fmla="*/ 102908 h 2261007"/>
              <a:gd name="connsiteX4" fmla="*/ 1744340 w 1802557"/>
              <a:gd name="connsiteY4" fmla="*/ 87354 h 2261007"/>
              <a:gd name="connsiteX5" fmla="*/ 1763634 w 1802557"/>
              <a:gd name="connsiteY5" fmla="*/ 992266 h 2261007"/>
              <a:gd name="connsiteX6" fmla="*/ 1733578 w 1802557"/>
              <a:gd name="connsiteY6" fmla="*/ 1561664 h 2261007"/>
              <a:gd name="connsiteX7" fmla="*/ 1802556 w 1802557"/>
              <a:gd name="connsiteY7" fmla="*/ 1927687 h 2261007"/>
              <a:gd name="connsiteX8" fmla="*/ 1734920 w 1802557"/>
              <a:gd name="connsiteY8" fmla="*/ 2101699 h 2261007"/>
              <a:gd name="connsiteX9" fmla="*/ 1554120 w 1802557"/>
              <a:gd name="connsiteY9" fmla="*/ 2150215 h 2261007"/>
              <a:gd name="connsiteX10" fmla="*/ 1339742 w 1802557"/>
              <a:gd name="connsiteY10" fmla="*/ 2255431 h 2261007"/>
              <a:gd name="connsiteX11" fmla="*/ 744323 w 1802557"/>
              <a:gd name="connsiteY11" fmla="*/ 2245288 h 2261007"/>
              <a:gd name="connsiteX12" fmla="*/ 484700 w 1802557"/>
              <a:gd name="connsiteY12" fmla="*/ 2221838 h 2261007"/>
              <a:gd name="connsiteX13" fmla="*/ 165243 w 1802557"/>
              <a:gd name="connsiteY13" fmla="*/ 2184410 h 2261007"/>
              <a:gd name="connsiteX14" fmla="*/ 55980 w 1802557"/>
              <a:gd name="connsiteY14" fmla="*/ 2141113 h 2261007"/>
              <a:gd name="connsiteX15" fmla="*/ 12547 w 1802557"/>
              <a:gd name="connsiteY15" fmla="*/ 2094298 h 2261007"/>
              <a:gd name="connsiteX16" fmla="*/ 8888 w 1802557"/>
              <a:gd name="connsiteY16" fmla="*/ 1927130 h 2261007"/>
              <a:gd name="connsiteX17" fmla="*/ 912 w 1802557"/>
              <a:gd name="connsiteY17" fmla="*/ 1831396 h 2261007"/>
              <a:gd name="connsiteX18" fmla="*/ 11698 w 1802557"/>
              <a:gd name="connsiteY18" fmla="*/ 1696010 h 2261007"/>
              <a:gd name="connsiteX19" fmla="*/ 49885 w 1802557"/>
              <a:gd name="connsiteY19" fmla="*/ 109563 h 2261007"/>
              <a:gd name="connsiteX0" fmla="*/ 49885 w 1802557"/>
              <a:gd name="connsiteY0" fmla="*/ 109563 h 2246113"/>
              <a:gd name="connsiteX1" fmla="*/ 349327 w 1802557"/>
              <a:gd name="connsiteY1" fmla="*/ 130386 h 2246113"/>
              <a:gd name="connsiteX2" fmla="*/ 837546 w 1802557"/>
              <a:gd name="connsiteY2" fmla="*/ 72818 h 2246113"/>
              <a:gd name="connsiteX3" fmla="*/ 1367954 w 1802557"/>
              <a:gd name="connsiteY3" fmla="*/ 102908 h 2246113"/>
              <a:gd name="connsiteX4" fmla="*/ 1744340 w 1802557"/>
              <a:gd name="connsiteY4" fmla="*/ 87354 h 2246113"/>
              <a:gd name="connsiteX5" fmla="*/ 1763634 w 1802557"/>
              <a:gd name="connsiteY5" fmla="*/ 992266 h 2246113"/>
              <a:gd name="connsiteX6" fmla="*/ 1733578 w 1802557"/>
              <a:gd name="connsiteY6" fmla="*/ 1561664 h 2246113"/>
              <a:gd name="connsiteX7" fmla="*/ 1802556 w 1802557"/>
              <a:gd name="connsiteY7" fmla="*/ 1927687 h 2246113"/>
              <a:gd name="connsiteX8" fmla="*/ 1734920 w 1802557"/>
              <a:gd name="connsiteY8" fmla="*/ 2101699 h 2246113"/>
              <a:gd name="connsiteX9" fmla="*/ 1554120 w 1802557"/>
              <a:gd name="connsiteY9" fmla="*/ 2150215 h 2246113"/>
              <a:gd name="connsiteX10" fmla="*/ 1296711 w 1802557"/>
              <a:gd name="connsiteY10" fmla="*/ 2207022 h 2246113"/>
              <a:gd name="connsiteX11" fmla="*/ 744323 w 1802557"/>
              <a:gd name="connsiteY11" fmla="*/ 2245288 h 2246113"/>
              <a:gd name="connsiteX12" fmla="*/ 484700 w 1802557"/>
              <a:gd name="connsiteY12" fmla="*/ 2221838 h 2246113"/>
              <a:gd name="connsiteX13" fmla="*/ 165243 w 1802557"/>
              <a:gd name="connsiteY13" fmla="*/ 2184410 h 2246113"/>
              <a:gd name="connsiteX14" fmla="*/ 55980 w 1802557"/>
              <a:gd name="connsiteY14" fmla="*/ 2141113 h 2246113"/>
              <a:gd name="connsiteX15" fmla="*/ 12547 w 1802557"/>
              <a:gd name="connsiteY15" fmla="*/ 2094298 h 2246113"/>
              <a:gd name="connsiteX16" fmla="*/ 8888 w 1802557"/>
              <a:gd name="connsiteY16" fmla="*/ 1927130 h 2246113"/>
              <a:gd name="connsiteX17" fmla="*/ 912 w 1802557"/>
              <a:gd name="connsiteY17" fmla="*/ 1831396 h 2246113"/>
              <a:gd name="connsiteX18" fmla="*/ 11698 w 1802557"/>
              <a:gd name="connsiteY18" fmla="*/ 1696010 h 2246113"/>
              <a:gd name="connsiteX19" fmla="*/ 49885 w 1802557"/>
              <a:gd name="connsiteY19" fmla="*/ 109563 h 2246113"/>
              <a:gd name="connsiteX0" fmla="*/ 55230 w 1802523"/>
              <a:gd name="connsiteY0" fmla="*/ 116389 h 2220666"/>
              <a:gd name="connsiteX1" fmla="*/ 349293 w 1802523"/>
              <a:gd name="connsiteY1" fmla="*/ 104939 h 2220666"/>
              <a:gd name="connsiteX2" fmla="*/ 837512 w 1802523"/>
              <a:gd name="connsiteY2" fmla="*/ 47371 h 2220666"/>
              <a:gd name="connsiteX3" fmla="*/ 1367920 w 1802523"/>
              <a:gd name="connsiteY3" fmla="*/ 77461 h 2220666"/>
              <a:gd name="connsiteX4" fmla="*/ 1744306 w 1802523"/>
              <a:gd name="connsiteY4" fmla="*/ 61907 h 2220666"/>
              <a:gd name="connsiteX5" fmla="*/ 1763600 w 1802523"/>
              <a:gd name="connsiteY5" fmla="*/ 966819 h 2220666"/>
              <a:gd name="connsiteX6" fmla="*/ 1733544 w 1802523"/>
              <a:gd name="connsiteY6" fmla="*/ 1536217 h 2220666"/>
              <a:gd name="connsiteX7" fmla="*/ 1802522 w 1802523"/>
              <a:gd name="connsiteY7" fmla="*/ 1902240 h 2220666"/>
              <a:gd name="connsiteX8" fmla="*/ 1734886 w 1802523"/>
              <a:gd name="connsiteY8" fmla="*/ 2076252 h 2220666"/>
              <a:gd name="connsiteX9" fmla="*/ 1554086 w 1802523"/>
              <a:gd name="connsiteY9" fmla="*/ 2124768 h 2220666"/>
              <a:gd name="connsiteX10" fmla="*/ 1296677 w 1802523"/>
              <a:gd name="connsiteY10" fmla="*/ 2181575 h 2220666"/>
              <a:gd name="connsiteX11" fmla="*/ 744289 w 1802523"/>
              <a:gd name="connsiteY11" fmla="*/ 2219841 h 2220666"/>
              <a:gd name="connsiteX12" fmla="*/ 484666 w 1802523"/>
              <a:gd name="connsiteY12" fmla="*/ 2196391 h 2220666"/>
              <a:gd name="connsiteX13" fmla="*/ 165209 w 1802523"/>
              <a:gd name="connsiteY13" fmla="*/ 2158963 h 2220666"/>
              <a:gd name="connsiteX14" fmla="*/ 55946 w 1802523"/>
              <a:gd name="connsiteY14" fmla="*/ 2115666 h 2220666"/>
              <a:gd name="connsiteX15" fmla="*/ 12513 w 1802523"/>
              <a:gd name="connsiteY15" fmla="*/ 2068851 h 2220666"/>
              <a:gd name="connsiteX16" fmla="*/ 8854 w 1802523"/>
              <a:gd name="connsiteY16" fmla="*/ 1901683 h 2220666"/>
              <a:gd name="connsiteX17" fmla="*/ 878 w 1802523"/>
              <a:gd name="connsiteY17" fmla="*/ 1805949 h 2220666"/>
              <a:gd name="connsiteX18" fmla="*/ 11664 w 1802523"/>
              <a:gd name="connsiteY18" fmla="*/ 1670563 h 2220666"/>
              <a:gd name="connsiteX19" fmla="*/ 55230 w 1802523"/>
              <a:gd name="connsiteY19" fmla="*/ 116389 h 2220666"/>
              <a:gd name="connsiteX0" fmla="*/ 55230 w 1802523"/>
              <a:gd name="connsiteY0" fmla="*/ 69410 h 2173687"/>
              <a:gd name="connsiteX1" fmla="*/ 349293 w 1802523"/>
              <a:gd name="connsiteY1" fmla="*/ 57960 h 2173687"/>
              <a:gd name="connsiteX2" fmla="*/ 837512 w 1802523"/>
              <a:gd name="connsiteY2" fmla="*/ 392 h 2173687"/>
              <a:gd name="connsiteX3" fmla="*/ 1367920 w 1802523"/>
              <a:gd name="connsiteY3" fmla="*/ 30482 h 2173687"/>
              <a:gd name="connsiteX4" fmla="*/ 1744306 w 1802523"/>
              <a:gd name="connsiteY4" fmla="*/ 14928 h 2173687"/>
              <a:gd name="connsiteX5" fmla="*/ 1763600 w 1802523"/>
              <a:gd name="connsiteY5" fmla="*/ 919840 h 2173687"/>
              <a:gd name="connsiteX6" fmla="*/ 1733544 w 1802523"/>
              <a:gd name="connsiteY6" fmla="*/ 1489238 h 2173687"/>
              <a:gd name="connsiteX7" fmla="*/ 1802522 w 1802523"/>
              <a:gd name="connsiteY7" fmla="*/ 1855261 h 2173687"/>
              <a:gd name="connsiteX8" fmla="*/ 1734886 w 1802523"/>
              <a:gd name="connsiteY8" fmla="*/ 2029273 h 2173687"/>
              <a:gd name="connsiteX9" fmla="*/ 1554086 w 1802523"/>
              <a:gd name="connsiteY9" fmla="*/ 2077789 h 2173687"/>
              <a:gd name="connsiteX10" fmla="*/ 1296677 w 1802523"/>
              <a:gd name="connsiteY10" fmla="*/ 2134596 h 2173687"/>
              <a:gd name="connsiteX11" fmla="*/ 744289 w 1802523"/>
              <a:gd name="connsiteY11" fmla="*/ 2172862 h 2173687"/>
              <a:gd name="connsiteX12" fmla="*/ 484666 w 1802523"/>
              <a:gd name="connsiteY12" fmla="*/ 2149412 h 2173687"/>
              <a:gd name="connsiteX13" fmla="*/ 165209 w 1802523"/>
              <a:gd name="connsiteY13" fmla="*/ 2111984 h 2173687"/>
              <a:gd name="connsiteX14" fmla="*/ 55946 w 1802523"/>
              <a:gd name="connsiteY14" fmla="*/ 2068687 h 2173687"/>
              <a:gd name="connsiteX15" fmla="*/ 12513 w 1802523"/>
              <a:gd name="connsiteY15" fmla="*/ 2021872 h 2173687"/>
              <a:gd name="connsiteX16" fmla="*/ 8854 w 1802523"/>
              <a:gd name="connsiteY16" fmla="*/ 1854704 h 2173687"/>
              <a:gd name="connsiteX17" fmla="*/ 878 w 1802523"/>
              <a:gd name="connsiteY17" fmla="*/ 1758970 h 2173687"/>
              <a:gd name="connsiteX18" fmla="*/ 11664 w 1802523"/>
              <a:gd name="connsiteY18" fmla="*/ 1623584 h 2173687"/>
              <a:gd name="connsiteX19" fmla="*/ 55230 w 1802523"/>
              <a:gd name="connsiteY19" fmla="*/ 69410 h 2173687"/>
              <a:gd name="connsiteX0" fmla="*/ 55230 w 1802523"/>
              <a:gd name="connsiteY0" fmla="*/ 65694 h 2169971"/>
              <a:gd name="connsiteX1" fmla="*/ 349293 w 1802523"/>
              <a:gd name="connsiteY1" fmla="*/ 54244 h 2169971"/>
              <a:gd name="connsiteX2" fmla="*/ 837512 w 1802523"/>
              <a:gd name="connsiteY2" fmla="*/ 71980 h 2169971"/>
              <a:gd name="connsiteX3" fmla="*/ 1367920 w 1802523"/>
              <a:gd name="connsiteY3" fmla="*/ 26766 h 2169971"/>
              <a:gd name="connsiteX4" fmla="*/ 1744306 w 1802523"/>
              <a:gd name="connsiteY4" fmla="*/ 11212 h 2169971"/>
              <a:gd name="connsiteX5" fmla="*/ 1763600 w 1802523"/>
              <a:gd name="connsiteY5" fmla="*/ 916124 h 2169971"/>
              <a:gd name="connsiteX6" fmla="*/ 1733544 w 1802523"/>
              <a:gd name="connsiteY6" fmla="*/ 1485522 h 2169971"/>
              <a:gd name="connsiteX7" fmla="*/ 1802522 w 1802523"/>
              <a:gd name="connsiteY7" fmla="*/ 1851545 h 2169971"/>
              <a:gd name="connsiteX8" fmla="*/ 1734886 w 1802523"/>
              <a:gd name="connsiteY8" fmla="*/ 2025557 h 2169971"/>
              <a:gd name="connsiteX9" fmla="*/ 1554086 w 1802523"/>
              <a:gd name="connsiteY9" fmla="*/ 2074073 h 2169971"/>
              <a:gd name="connsiteX10" fmla="*/ 1296677 w 1802523"/>
              <a:gd name="connsiteY10" fmla="*/ 2130880 h 2169971"/>
              <a:gd name="connsiteX11" fmla="*/ 744289 w 1802523"/>
              <a:gd name="connsiteY11" fmla="*/ 2169146 h 2169971"/>
              <a:gd name="connsiteX12" fmla="*/ 484666 w 1802523"/>
              <a:gd name="connsiteY12" fmla="*/ 2145696 h 2169971"/>
              <a:gd name="connsiteX13" fmla="*/ 165209 w 1802523"/>
              <a:gd name="connsiteY13" fmla="*/ 2108268 h 2169971"/>
              <a:gd name="connsiteX14" fmla="*/ 55946 w 1802523"/>
              <a:gd name="connsiteY14" fmla="*/ 2064971 h 2169971"/>
              <a:gd name="connsiteX15" fmla="*/ 12513 w 1802523"/>
              <a:gd name="connsiteY15" fmla="*/ 2018156 h 2169971"/>
              <a:gd name="connsiteX16" fmla="*/ 8854 w 1802523"/>
              <a:gd name="connsiteY16" fmla="*/ 1850988 h 2169971"/>
              <a:gd name="connsiteX17" fmla="*/ 878 w 1802523"/>
              <a:gd name="connsiteY17" fmla="*/ 1755254 h 2169971"/>
              <a:gd name="connsiteX18" fmla="*/ 11664 w 1802523"/>
              <a:gd name="connsiteY18" fmla="*/ 1619868 h 2169971"/>
              <a:gd name="connsiteX19" fmla="*/ 55230 w 1802523"/>
              <a:gd name="connsiteY19" fmla="*/ 65694 h 2169971"/>
              <a:gd name="connsiteX0" fmla="*/ 55230 w 1802523"/>
              <a:gd name="connsiteY0" fmla="*/ 117407 h 2221684"/>
              <a:gd name="connsiteX1" fmla="*/ 343914 w 1802523"/>
              <a:gd name="connsiteY1" fmla="*/ 111336 h 2221684"/>
              <a:gd name="connsiteX2" fmla="*/ 837512 w 1802523"/>
              <a:gd name="connsiteY2" fmla="*/ 123693 h 2221684"/>
              <a:gd name="connsiteX3" fmla="*/ 1367920 w 1802523"/>
              <a:gd name="connsiteY3" fmla="*/ 78479 h 2221684"/>
              <a:gd name="connsiteX4" fmla="*/ 1744306 w 1802523"/>
              <a:gd name="connsiteY4" fmla="*/ 62925 h 2221684"/>
              <a:gd name="connsiteX5" fmla="*/ 1763600 w 1802523"/>
              <a:gd name="connsiteY5" fmla="*/ 967837 h 2221684"/>
              <a:gd name="connsiteX6" fmla="*/ 1733544 w 1802523"/>
              <a:gd name="connsiteY6" fmla="*/ 1537235 h 2221684"/>
              <a:gd name="connsiteX7" fmla="*/ 1802522 w 1802523"/>
              <a:gd name="connsiteY7" fmla="*/ 1903258 h 2221684"/>
              <a:gd name="connsiteX8" fmla="*/ 1734886 w 1802523"/>
              <a:gd name="connsiteY8" fmla="*/ 2077270 h 2221684"/>
              <a:gd name="connsiteX9" fmla="*/ 1554086 w 1802523"/>
              <a:gd name="connsiteY9" fmla="*/ 2125786 h 2221684"/>
              <a:gd name="connsiteX10" fmla="*/ 1296677 w 1802523"/>
              <a:gd name="connsiteY10" fmla="*/ 2182593 h 2221684"/>
              <a:gd name="connsiteX11" fmla="*/ 744289 w 1802523"/>
              <a:gd name="connsiteY11" fmla="*/ 2220859 h 2221684"/>
              <a:gd name="connsiteX12" fmla="*/ 484666 w 1802523"/>
              <a:gd name="connsiteY12" fmla="*/ 2197409 h 2221684"/>
              <a:gd name="connsiteX13" fmla="*/ 165209 w 1802523"/>
              <a:gd name="connsiteY13" fmla="*/ 2159981 h 2221684"/>
              <a:gd name="connsiteX14" fmla="*/ 55946 w 1802523"/>
              <a:gd name="connsiteY14" fmla="*/ 2116684 h 2221684"/>
              <a:gd name="connsiteX15" fmla="*/ 12513 w 1802523"/>
              <a:gd name="connsiteY15" fmla="*/ 2069869 h 2221684"/>
              <a:gd name="connsiteX16" fmla="*/ 8854 w 1802523"/>
              <a:gd name="connsiteY16" fmla="*/ 1902701 h 2221684"/>
              <a:gd name="connsiteX17" fmla="*/ 878 w 1802523"/>
              <a:gd name="connsiteY17" fmla="*/ 1806967 h 2221684"/>
              <a:gd name="connsiteX18" fmla="*/ 11664 w 1802523"/>
              <a:gd name="connsiteY18" fmla="*/ 1671581 h 2221684"/>
              <a:gd name="connsiteX19" fmla="*/ 55230 w 1802523"/>
              <a:gd name="connsiteY19" fmla="*/ 117407 h 2221684"/>
              <a:gd name="connsiteX0" fmla="*/ 49851 w 1802523"/>
              <a:gd name="connsiteY0" fmla="*/ 121230 h 2209371"/>
              <a:gd name="connsiteX1" fmla="*/ 343914 w 1802523"/>
              <a:gd name="connsiteY1" fmla="*/ 99023 h 2209371"/>
              <a:gd name="connsiteX2" fmla="*/ 837512 w 1802523"/>
              <a:gd name="connsiteY2" fmla="*/ 111380 h 2209371"/>
              <a:gd name="connsiteX3" fmla="*/ 1367920 w 1802523"/>
              <a:gd name="connsiteY3" fmla="*/ 66166 h 2209371"/>
              <a:gd name="connsiteX4" fmla="*/ 1744306 w 1802523"/>
              <a:gd name="connsiteY4" fmla="*/ 50612 h 2209371"/>
              <a:gd name="connsiteX5" fmla="*/ 1763600 w 1802523"/>
              <a:gd name="connsiteY5" fmla="*/ 955524 h 2209371"/>
              <a:gd name="connsiteX6" fmla="*/ 1733544 w 1802523"/>
              <a:gd name="connsiteY6" fmla="*/ 1524922 h 2209371"/>
              <a:gd name="connsiteX7" fmla="*/ 1802522 w 1802523"/>
              <a:gd name="connsiteY7" fmla="*/ 1890945 h 2209371"/>
              <a:gd name="connsiteX8" fmla="*/ 1734886 w 1802523"/>
              <a:gd name="connsiteY8" fmla="*/ 2064957 h 2209371"/>
              <a:gd name="connsiteX9" fmla="*/ 1554086 w 1802523"/>
              <a:gd name="connsiteY9" fmla="*/ 2113473 h 2209371"/>
              <a:gd name="connsiteX10" fmla="*/ 1296677 w 1802523"/>
              <a:gd name="connsiteY10" fmla="*/ 2170280 h 2209371"/>
              <a:gd name="connsiteX11" fmla="*/ 744289 w 1802523"/>
              <a:gd name="connsiteY11" fmla="*/ 2208546 h 2209371"/>
              <a:gd name="connsiteX12" fmla="*/ 484666 w 1802523"/>
              <a:gd name="connsiteY12" fmla="*/ 2185096 h 2209371"/>
              <a:gd name="connsiteX13" fmla="*/ 165209 w 1802523"/>
              <a:gd name="connsiteY13" fmla="*/ 2147668 h 2209371"/>
              <a:gd name="connsiteX14" fmla="*/ 55946 w 1802523"/>
              <a:gd name="connsiteY14" fmla="*/ 2104371 h 2209371"/>
              <a:gd name="connsiteX15" fmla="*/ 12513 w 1802523"/>
              <a:gd name="connsiteY15" fmla="*/ 2057556 h 2209371"/>
              <a:gd name="connsiteX16" fmla="*/ 8854 w 1802523"/>
              <a:gd name="connsiteY16" fmla="*/ 1890388 h 2209371"/>
              <a:gd name="connsiteX17" fmla="*/ 878 w 1802523"/>
              <a:gd name="connsiteY17" fmla="*/ 1794654 h 2209371"/>
              <a:gd name="connsiteX18" fmla="*/ 11664 w 1802523"/>
              <a:gd name="connsiteY18" fmla="*/ 1659268 h 2209371"/>
              <a:gd name="connsiteX19" fmla="*/ 49851 w 1802523"/>
              <a:gd name="connsiteY19" fmla="*/ 121230 h 2209371"/>
              <a:gd name="connsiteX0" fmla="*/ 49851 w 1802523"/>
              <a:gd name="connsiteY0" fmla="*/ 81830 h 2169971"/>
              <a:gd name="connsiteX1" fmla="*/ 343914 w 1802523"/>
              <a:gd name="connsiteY1" fmla="*/ 59623 h 2169971"/>
              <a:gd name="connsiteX2" fmla="*/ 837512 w 1802523"/>
              <a:gd name="connsiteY2" fmla="*/ 71980 h 2169971"/>
              <a:gd name="connsiteX3" fmla="*/ 1367920 w 1802523"/>
              <a:gd name="connsiteY3" fmla="*/ 26766 h 2169971"/>
              <a:gd name="connsiteX4" fmla="*/ 1744306 w 1802523"/>
              <a:gd name="connsiteY4" fmla="*/ 11212 h 2169971"/>
              <a:gd name="connsiteX5" fmla="*/ 1763600 w 1802523"/>
              <a:gd name="connsiteY5" fmla="*/ 916124 h 2169971"/>
              <a:gd name="connsiteX6" fmla="*/ 1733544 w 1802523"/>
              <a:gd name="connsiteY6" fmla="*/ 1485522 h 2169971"/>
              <a:gd name="connsiteX7" fmla="*/ 1802522 w 1802523"/>
              <a:gd name="connsiteY7" fmla="*/ 1851545 h 2169971"/>
              <a:gd name="connsiteX8" fmla="*/ 1734886 w 1802523"/>
              <a:gd name="connsiteY8" fmla="*/ 2025557 h 2169971"/>
              <a:gd name="connsiteX9" fmla="*/ 1554086 w 1802523"/>
              <a:gd name="connsiteY9" fmla="*/ 2074073 h 2169971"/>
              <a:gd name="connsiteX10" fmla="*/ 1296677 w 1802523"/>
              <a:gd name="connsiteY10" fmla="*/ 2130880 h 2169971"/>
              <a:gd name="connsiteX11" fmla="*/ 744289 w 1802523"/>
              <a:gd name="connsiteY11" fmla="*/ 2169146 h 2169971"/>
              <a:gd name="connsiteX12" fmla="*/ 484666 w 1802523"/>
              <a:gd name="connsiteY12" fmla="*/ 2145696 h 2169971"/>
              <a:gd name="connsiteX13" fmla="*/ 165209 w 1802523"/>
              <a:gd name="connsiteY13" fmla="*/ 2108268 h 2169971"/>
              <a:gd name="connsiteX14" fmla="*/ 55946 w 1802523"/>
              <a:gd name="connsiteY14" fmla="*/ 2064971 h 2169971"/>
              <a:gd name="connsiteX15" fmla="*/ 12513 w 1802523"/>
              <a:gd name="connsiteY15" fmla="*/ 2018156 h 2169971"/>
              <a:gd name="connsiteX16" fmla="*/ 8854 w 1802523"/>
              <a:gd name="connsiteY16" fmla="*/ 1850988 h 2169971"/>
              <a:gd name="connsiteX17" fmla="*/ 878 w 1802523"/>
              <a:gd name="connsiteY17" fmla="*/ 1755254 h 2169971"/>
              <a:gd name="connsiteX18" fmla="*/ 11664 w 1802523"/>
              <a:gd name="connsiteY18" fmla="*/ 1619868 h 2169971"/>
              <a:gd name="connsiteX19" fmla="*/ 49851 w 1802523"/>
              <a:gd name="connsiteY19" fmla="*/ 81830 h 2169971"/>
              <a:gd name="connsiteX0" fmla="*/ 49851 w 1802523"/>
              <a:gd name="connsiteY0" fmla="*/ 77941 h 2166082"/>
              <a:gd name="connsiteX1" fmla="*/ 343914 w 1802523"/>
              <a:gd name="connsiteY1" fmla="*/ 55734 h 2166082"/>
              <a:gd name="connsiteX2" fmla="*/ 837512 w 1802523"/>
              <a:gd name="connsiteY2" fmla="*/ 68091 h 2166082"/>
              <a:gd name="connsiteX3" fmla="*/ 1384056 w 1802523"/>
              <a:gd name="connsiteY3" fmla="*/ 60528 h 2166082"/>
              <a:gd name="connsiteX4" fmla="*/ 1744306 w 1802523"/>
              <a:gd name="connsiteY4" fmla="*/ 7323 h 2166082"/>
              <a:gd name="connsiteX5" fmla="*/ 1763600 w 1802523"/>
              <a:gd name="connsiteY5" fmla="*/ 912235 h 2166082"/>
              <a:gd name="connsiteX6" fmla="*/ 1733544 w 1802523"/>
              <a:gd name="connsiteY6" fmla="*/ 1481633 h 2166082"/>
              <a:gd name="connsiteX7" fmla="*/ 1802522 w 1802523"/>
              <a:gd name="connsiteY7" fmla="*/ 1847656 h 2166082"/>
              <a:gd name="connsiteX8" fmla="*/ 1734886 w 1802523"/>
              <a:gd name="connsiteY8" fmla="*/ 2021668 h 2166082"/>
              <a:gd name="connsiteX9" fmla="*/ 1554086 w 1802523"/>
              <a:gd name="connsiteY9" fmla="*/ 2070184 h 2166082"/>
              <a:gd name="connsiteX10" fmla="*/ 1296677 w 1802523"/>
              <a:gd name="connsiteY10" fmla="*/ 2126991 h 2166082"/>
              <a:gd name="connsiteX11" fmla="*/ 744289 w 1802523"/>
              <a:gd name="connsiteY11" fmla="*/ 2165257 h 2166082"/>
              <a:gd name="connsiteX12" fmla="*/ 484666 w 1802523"/>
              <a:gd name="connsiteY12" fmla="*/ 2141807 h 2166082"/>
              <a:gd name="connsiteX13" fmla="*/ 165209 w 1802523"/>
              <a:gd name="connsiteY13" fmla="*/ 2104379 h 2166082"/>
              <a:gd name="connsiteX14" fmla="*/ 55946 w 1802523"/>
              <a:gd name="connsiteY14" fmla="*/ 2061082 h 2166082"/>
              <a:gd name="connsiteX15" fmla="*/ 12513 w 1802523"/>
              <a:gd name="connsiteY15" fmla="*/ 2014267 h 2166082"/>
              <a:gd name="connsiteX16" fmla="*/ 8854 w 1802523"/>
              <a:gd name="connsiteY16" fmla="*/ 1847099 h 2166082"/>
              <a:gd name="connsiteX17" fmla="*/ 878 w 1802523"/>
              <a:gd name="connsiteY17" fmla="*/ 1751365 h 2166082"/>
              <a:gd name="connsiteX18" fmla="*/ 11664 w 1802523"/>
              <a:gd name="connsiteY18" fmla="*/ 1615979 h 2166082"/>
              <a:gd name="connsiteX19" fmla="*/ 49851 w 1802523"/>
              <a:gd name="connsiteY19" fmla="*/ 77941 h 2166082"/>
              <a:gd name="connsiteX0" fmla="*/ 49851 w 1802523"/>
              <a:gd name="connsiteY0" fmla="*/ 27499 h 2115640"/>
              <a:gd name="connsiteX1" fmla="*/ 343914 w 1802523"/>
              <a:gd name="connsiteY1" fmla="*/ 5292 h 2115640"/>
              <a:gd name="connsiteX2" fmla="*/ 837512 w 1802523"/>
              <a:gd name="connsiteY2" fmla="*/ 17649 h 2115640"/>
              <a:gd name="connsiteX3" fmla="*/ 1384056 w 1802523"/>
              <a:gd name="connsiteY3" fmla="*/ 10086 h 2115640"/>
              <a:gd name="connsiteX4" fmla="*/ 1722791 w 1802523"/>
              <a:gd name="connsiteY4" fmla="*/ 16048 h 2115640"/>
              <a:gd name="connsiteX5" fmla="*/ 1763600 w 1802523"/>
              <a:gd name="connsiteY5" fmla="*/ 861793 h 2115640"/>
              <a:gd name="connsiteX6" fmla="*/ 1733544 w 1802523"/>
              <a:gd name="connsiteY6" fmla="*/ 1431191 h 2115640"/>
              <a:gd name="connsiteX7" fmla="*/ 1802522 w 1802523"/>
              <a:gd name="connsiteY7" fmla="*/ 1797214 h 2115640"/>
              <a:gd name="connsiteX8" fmla="*/ 1734886 w 1802523"/>
              <a:gd name="connsiteY8" fmla="*/ 1971226 h 2115640"/>
              <a:gd name="connsiteX9" fmla="*/ 1554086 w 1802523"/>
              <a:gd name="connsiteY9" fmla="*/ 2019742 h 2115640"/>
              <a:gd name="connsiteX10" fmla="*/ 1296677 w 1802523"/>
              <a:gd name="connsiteY10" fmla="*/ 2076549 h 2115640"/>
              <a:gd name="connsiteX11" fmla="*/ 744289 w 1802523"/>
              <a:gd name="connsiteY11" fmla="*/ 2114815 h 2115640"/>
              <a:gd name="connsiteX12" fmla="*/ 484666 w 1802523"/>
              <a:gd name="connsiteY12" fmla="*/ 2091365 h 2115640"/>
              <a:gd name="connsiteX13" fmla="*/ 165209 w 1802523"/>
              <a:gd name="connsiteY13" fmla="*/ 2053937 h 2115640"/>
              <a:gd name="connsiteX14" fmla="*/ 55946 w 1802523"/>
              <a:gd name="connsiteY14" fmla="*/ 2010640 h 2115640"/>
              <a:gd name="connsiteX15" fmla="*/ 12513 w 1802523"/>
              <a:gd name="connsiteY15" fmla="*/ 1963825 h 2115640"/>
              <a:gd name="connsiteX16" fmla="*/ 8854 w 1802523"/>
              <a:gd name="connsiteY16" fmla="*/ 1796657 h 2115640"/>
              <a:gd name="connsiteX17" fmla="*/ 878 w 1802523"/>
              <a:gd name="connsiteY17" fmla="*/ 1700923 h 2115640"/>
              <a:gd name="connsiteX18" fmla="*/ 11664 w 1802523"/>
              <a:gd name="connsiteY18" fmla="*/ 1565537 h 2115640"/>
              <a:gd name="connsiteX19" fmla="*/ 49851 w 1802523"/>
              <a:gd name="connsiteY19" fmla="*/ 27499 h 2115640"/>
              <a:gd name="connsiteX0" fmla="*/ 49851 w 1802523"/>
              <a:gd name="connsiteY0" fmla="*/ 27499 h 2115640"/>
              <a:gd name="connsiteX1" fmla="*/ 343914 w 1802523"/>
              <a:gd name="connsiteY1" fmla="*/ 5292 h 2115640"/>
              <a:gd name="connsiteX2" fmla="*/ 837512 w 1802523"/>
              <a:gd name="connsiteY2" fmla="*/ 17649 h 2115640"/>
              <a:gd name="connsiteX3" fmla="*/ 1384056 w 1802523"/>
              <a:gd name="connsiteY3" fmla="*/ 10086 h 2115640"/>
              <a:gd name="connsiteX4" fmla="*/ 1722791 w 1802523"/>
              <a:gd name="connsiteY4" fmla="*/ 16048 h 2115640"/>
              <a:gd name="connsiteX5" fmla="*/ 1736706 w 1802523"/>
              <a:gd name="connsiteY5" fmla="*/ 867172 h 2115640"/>
              <a:gd name="connsiteX6" fmla="*/ 1733544 w 1802523"/>
              <a:gd name="connsiteY6" fmla="*/ 1431191 h 2115640"/>
              <a:gd name="connsiteX7" fmla="*/ 1802522 w 1802523"/>
              <a:gd name="connsiteY7" fmla="*/ 1797214 h 2115640"/>
              <a:gd name="connsiteX8" fmla="*/ 1734886 w 1802523"/>
              <a:gd name="connsiteY8" fmla="*/ 1971226 h 2115640"/>
              <a:gd name="connsiteX9" fmla="*/ 1554086 w 1802523"/>
              <a:gd name="connsiteY9" fmla="*/ 2019742 h 2115640"/>
              <a:gd name="connsiteX10" fmla="*/ 1296677 w 1802523"/>
              <a:gd name="connsiteY10" fmla="*/ 2076549 h 2115640"/>
              <a:gd name="connsiteX11" fmla="*/ 744289 w 1802523"/>
              <a:gd name="connsiteY11" fmla="*/ 2114815 h 2115640"/>
              <a:gd name="connsiteX12" fmla="*/ 484666 w 1802523"/>
              <a:gd name="connsiteY12" fmla="*/ 2091365 h 2115640"/>
              <a:gd name="connsiteX13" fmla="*/ 165209 w 1802523"/>
              <a:gd name="connsiteY13" fmla="*/ 2053937 h 2115640"/>
              <a:gd name="connsiteX14" fmla="*/ 55946 w 1802523"/>
              <a:gd name="connsiteY14" fmla="*/ 2010640 h 2115640"/>
              <a:gd name="connsiteX15" fmla="*/ 12513 w 1802523"/>
              <a:gd name="connsiteY15" fmla="*/ 1963825 h 2115640"/>
              <a:gd name="connsiteX16" fmla="*/ 8854 w 1802523"/>
              <a:gd name="connsiteY16" fmla="*/ 1796657 h 2115640"/>
              <a:gd name="connsiteX17" fmla="*/ 878 w 1802523"/>
              <a:gd name="connsiteY17" fmla="*/ 1700923 h 2115640"/>
              <a:gd name="connsiteX18" fmla="*/ 11664 w 1802523"/>
              <a:gd name="connsiteY18" fmla="*/ 1565537 h 2115640"/>
              <a:gd name="connsiteX19" fmla="*/ 49851 w 1802523"/>
              <a:gd name="connsiteY19" fmla="*/ 27499 h 2115640"/>
              <a:gd name="connsiteX0" fmla="*/ 49851 w 1751562"/>
              <a:gd name="connsiteY0" fmla="*/ 27499 h 2115640"/>
              <a:gd name="connsiteX1" fmla="*/ 343914 w 1751562"/>
              <a:gd name="connsiteY1" fmla="*/ 5292 h 2115640"/>
              <a:gd name="connsiteX2" fmla="*/ 837512 w 1751562"/>
              <a:gd name="connsiteY2" fmla="*/ 17649 h 2115640"/>
              <a:gd name="connsiteX3" fmla="*/ 1384056 w 1751562"/>
              <a:gd name="connsiteY3" fmla="*/ 10086 h 2115640"/>
              <a:gd name="connsiteX4" fmla="*/ 1722791 w 1751562"/>
              <a:gd name="connsiteY4" fmla="*/ 16048 h 2115640"/>
              <a:gd name="connsiteX5" fmla="*/ 1736706 w 1751562"/>
              <a:gd name="connsiteY5" fmla="*/ 867172 h 2115640"/>
              <a:gd name="connsiteX6" fmla="*/ 1733544 w 1751562"/>
              <a:gd name="connsiteY6" fmla="*/ 1431191 h 2115640"/>
              <a:gd name="connsiteX7" fmla="*/ 1743355 w 1751562"/>
              <a:gd name="connsiteY7" fmla="*/ 1797214 h 2115640"/>
              <a:gd name="connsiteX8" fmla="*/ 1734886 w 1751562"/>
              <a:gd name="connsiteY8" fmla="*/ 1971226 h 2115640"/>
              <a:gd name="connsiteX9" fmla="*/ 1554086 w 1751562"/>
              <a:gd name="connsiteY9" fmla="*/ 2019742 h 2115640"/>
              <a:gd name="connsiteX10" fmla="*/ 1296677 w 1751562"/>
              <a:gd name="connsiteY10" fmla="*/ 2076549 h 2115640"/>
              <a:gd name="connsiteX11" fmla="*/ 744289 w 1751562"/>
              <a:gd name="connsiteY11" fmla="*/ 2114815 h 2115640"/>
              <a:gd name="connsiteX12" fmla="*/ 484666 w 1751562"/>
              <a:gd name="connsiteY12" fmla="*/ 2091365 h 2115640"/>
              <a:gd name="connsiteX13" fmla="*/ 165209 w 1751562"/>
              <a:gd name="connsiteY13" fmla="*/ 2053937 h 2115640"/>
              <a:gd name="connsiteX14" fmla="*/ 55946 w 1751562"/>
              <a:gd name="connsiteY14" fmla="*/ 2010640 h 2115640"/>
              <a:gd name="connsiteX15" fmla="*/ 12513 w 1751562"/>
              <a:gd name="connsiteY15" fmla="*/ 1963825 h 2115640"/>
              <a:gd name="connsiteX16" fmla="*/ 8854 w 1751562"/>
              <a:gd name="connsiteY16" fmla="*/ 1796657 h 2115640"/>
              <a:gd name="connsiteX17" fmla="*/ 878 w 1751562"/>
              <a:gd name="connsiteY17" fmla="*/ 1700923 h 2115640"/>
              <a:gd name="connsiteX18" fmla="*/ 11664 w 1751562"/>
              <a:gd name="connsiteY18" fmla="*/ 1565537 h 2115640"/>
              <a:gd name="connsiteX19" fmla="*/ 49851 w 1751562"/>
              <a:gd name="connsiteY19" fmla="*/ 27499 h 2115640"/>
              <a:gd name="connsiteX0" fmla="*/ 49851 w 1751562"/>
              <a:gd name="connsiteY0" fmla="*/ 27499 h 2115640"/>
              <a:gd name="connsiteX1" fmla="*/ 343914 w 1751562"/>
              <a:gd name="connsiteY1" fmla="*/ 5292 h 2115640"/>
              <a:gd name="connsiteX2" fmla="*/ 837512 w 1751562"/>
              <a:gd name="connsiteY2" fmla="*/ 17649 h 2115640"/>
              <a:gd name="connsiteX3" fmla="*/ 1384056 w 1751562"/>
              <a:gd name="connsiteY3" fmla="*/ 10086 h 2115640"/>
              <a:gd name="connsiteX4" fmla="*/ 1722791 w 1751562"/>
              <a:gd name="connsiteY4" fmla="*/ 16048 h 2115640"/>
              <a:gd name="connsiteX5" fmla="*/ 1736706 w 1751562"/>
              <a:gd name="connsiteY5" fmla="*/ 867172 h 2115640"/>
              <a:gd name="connsiteX6" fmla="*/ 1733544 w 1751562"/>
              <a:gd name="connsiteY6" fmla="*/ 1431191 h 2115640"/>
              <a:gd name="connsiteX7" fmla="*/ 1743355 w 1751562"/>
              <a:gd name="connsiteY7" fmla="*/ 1797214 h 2115640"/>
              <a:gd name="connsiteX8" fmla="*/ 1734886 w 1751562"/>
              <a:gd name="connsiteY8" fmla="*/ 1998120 h 2115640"/>
              <a:gd name="connsiteX9" fmla="*/ 1554086 w 1751562"/>
              <a:gd name="connsiteY9" fmla="*/ 2019742 h 2115640"/>
              <a:gd name="connsiteX10" fmla="*/ 1296677 w 1751562"/>
              <a:gd name="connsiteY10" fmla="*/ 2076549 h 2115640"/>
              <a:gd name="connsiteX11" fmla="*/ 744289 w 1751562"/>
              <a:gd name="connsiteY11" fmla="*/ 2114815 h 2115640"/>
              <a:gd name="connsiteX12" fmla="*/ 484666 w 1751562"/>
              <a:gd name="connsiteY12" fmla="*/ 2091365 h 2115640"/>
              <a:gd name="connsiteX13" fmla="*/ 165209 w 1751562"/>
              <a:gd name="connsiteY13" fmla="*/ 2053937 h 2115640"/>
              <a:gd name="connsiteX14" fmla="*/ 55946 w 1751562"/>
              <a:gd name="connsiteY14" fmla="*/ 2010640 h 2115640"/>
              <a:gd name="connsiteX15" fmla="*/ 12513 w 1751562"/>
              <a:gd name="connsiteY15" fmla="*/ 1963825 h 2115640"/>
              <a:gd name="connsiteX16" fmla="*/ 8854 w 1751562"/>
              <a:gd name="connsiteY16" fmla="*/ 1796657 h 2115640"/>
              <a:gd name="connsiteX17" fmla="*/ 878 w 1751562"/>
              <a:gd name="connsiteY17" fmla="*/ 1700923 h 2115640"/>
              <a:gd name="connsiteX18" fmla="*/ 11664 w 1751562"/>
              <a:gd name="connsiteY18" fmla="*/ 1565537 h 2115640"/>
              <a:gd name="connsiteX19" fmla="*/ 49851 w 1751562"/>
              <a:gd name="connsiteY19" fmla="*/ 27499 h 2115640"/>
              <a:gd name="connsiteX0" fmla="*/ 49851 w 1753885"/>
              <a:gd name="connsiteY0" fmla="*/ 27499 h 2115640"/>
              <a:gd name="connsiteX1" fmla="*/ 343914 w 1753885"/>
              <a:gd name="connsiteY1" fmla="*/ 5292 h 2115640"/>
              <a:gd name="connsiteX2" fmla="*/ 837512 w 1753885"/>
              <a:gd name="connsiteY2" fmla="*/ 17649 h 2115640"/>
              <a:gd name="connsiteX3" fmla="*/ 1384056 w 1753885"/>
              <a:gd name="connsiteY3" fmla="*/ 10086 h 2115640"/>
              <a:gd name="connsiteX4" fmla="*/ 1722791 w 1753885"/>
              <a:gd name="connsiteY4" fmla="*/ 16048 h 2115640"/>
              <a:gd name="connsiteX5" fmla="*/ 1736706 w 1753885"/>
              <a:gd name="connsiteY5" fmla="*/ 867172 h 2115640"/>
              <a:gd name="connsiteX6" fmla="*/ 1733544 w 1753885"/>
              <a:gd name="connsiteY6" fmla="*/ 1431191 h 2115640"/>
              <a:gd name="connsiteX7" fmla="*/ 1743355 w 1753885"/>
              <a:gd name="connsiteY7" fmla="*/ 1797214 h 2115640"/>
              <a:gd name="connsiteX8" fmla="*/ 1734886 w 1753885"/>
              <a:gd name="connsiteY8" fmla="*/ 1998120 h 2115640"/>
              <a:gd name="connsiteX9" fmla="*/ 1521813 w 1753885"/>
              <a:gd name="connsiteY9" fmla="*/ 2046636 h 2115640"/>
              <a:gd name="connsiteX10" fmla="*/ 1296677 w 1753885"/>
              <a:gd name="connsiteY10" fmla="*/ 2076549 h 2115640"/>
              <a:gd name="connsiteX11" fmla="*/ 744289 w 1753885"/>
              <a:gd name="connsiteY11" fmla="*/ 2114815 h 2115640"/>
              <a:gd name="connsiteX12" fmla="*/ 484666 w 1753885"/>
              <a:gd name="connsiteY12" fmla="*/ 2091365 h 2115640"/>
              <a:gd name="connsiteX13" fmla="*/ 165209 w 1753885"/>
              <a:gd name="connsiteY13" fmla="*/ 2053937 h 2115640"/>
              <a:gd name="connsiteX14" fmla="*/ 55946 w 1753885"/>
              <a:gd name="connsiteY14" fmla="*/ 2010640 h 2115640"/>
              <a:gd name="connsiteX15" fmla="*/ 12513 w 1753885"/>
              <a:gd name="connsiteY15" fmla="*/ 1963825 h 2115640"/>
              <a:gd name="connsiteX16" fmla="*/ 8854 w 1753885"/>
              <a:gd name="connsiteY16" fmla="*/ 1796657 h 2115640"/>
              <a:gd name="connsiteX17" fmla="*/ 878 w 1753885"/>
              <a:gd name="connsiteY17" fmla="*/ 1700923 h 2115640"/>
              <a:gd name="connsiteX18" fmla="*/ 11664 w 1753885"/>
              <a:gd name="connsiteY18" fmla="*/ 1565537 h 2115640"/>
              <a:gd name="connsiteX19" fmla="*/ 49851 w 1753885"/>
              <a:gd name="connsiteY19" fmla="*/ 27499 h 2115640"/>
              <a:gd name="connsiteX0" fmla="*/ 49851 w 1753885"/>
              <a:gd name="connsiteY0" fmla="*/ 27499 h 2094083"/>
              <a:gd name="connsiteX1" fmla="*/ 343914 w 1753885"/>
              <a:gd name="connsiteY1" fmla="*/ 5292 h 2094083"/>
              <a:gd name="connsiteX2" fmla="*/ 837512 w 1753885"/>
              <a:gd name="connsiteY2" fmla="*/ 17649 h 2094083"/>
              <a:gd name="connsiteX3" fmla="*/ 1384056 w 1753885"/>
              <a:gd name="connsiteY3" fmla="*/ 10086 h 2094083"/>
              <a:gd name="connsiteX4" fmla="*/ 1722791 w 1753885"/>
              <a:gd name="connsiteY4" fmla="*/ 16048 h 2094083"/>
              <a:gd name="connsiteX5" fmla="*/ 1736706 w 1753885"/>
              <a:gd name="connsiteY5" fmla="*/ 867172 h 2094083"/>
              <a:gd name="connsiteX6" fmla="*/ 1733544 w 1753885"/>
              <a:gd name="connsiteY6" fmla="*/ 1431191 h 2094083"/>
              <a:gd name="connsiteX7" fmla="*/ 1743355 w 1753885"/>
              <a:gd name="connsiteY7" fmla="*/ 1797214 h 2094083"/>
              <a:gd name="connsiteX8" fmla="*/ 1734886 w 1753885"/>
              <a:gd name="connsiteY8" fmla="*/ 1998120 h 2094083"/>
              <a:gd name="connsiteX9" fmla="*/ 1521813 w 1753885"/>
              <a:gd name="connsiteY9" fmla="*/ 2046636 h 2094083"/>
              <a:gd name="connsiteX10" fmla="*/ 1296677 w 1753885"/>
              <a:gd name="connsiteY10" fmla="*/ 2076549 h 2094083"/>
              <a:gd name="connsiteX11" fmla="*/ 738910 w 1753885"/>
              <a:gd name="connsiteY11" fmla="*/ 2087921 h 2094083"/>
              <a:gd name="connsiteX12" fmla="*/ 484666 w 1753885"/>
              <a:gd name="connsiteY12" fmla="*/ 2091365 h 2094083"/>
              <a:gd name="connsiteX13" fmla="*/ 165209 w 1753885"/>
              <a:gd name="connsiteY13" fmla="*/ 2053937 h 2094083"/>
              <a:gd name="connsiteX14" fmla="*/ 55946 w 1753885"/>
              <a:gd name="connsiteY14" fmla="*/ 2010640 h 2094083"/>
              <a:gd name="connsiteX15" fmla="*/ 12513 w 1753885"/>
              <a:gd name="connsiteY15" fmla="*/ 1963825 h 2094083"/>
              <a:gd name="connsiteX16" fmla="*/ 8854 w 1753885"/>
              <a:gd name="connsiteY16" fmla="*/ 1796657 h 2094083"/>
              <a:gd name="connsiteX17" fmla="*/ 878 w 1753885"/>
              <a:gd name="connsiteY17" fmla="*/ 1700923 h 2094083"/>
              <a:gd name="connsiteX18" fmla="*/ 11664 w 1753885"/>
              <a:gd name="connsiteY18" fmla="*/ 1565537 h 2094083"/>
              <a:gd name="connsiteX19" fmla="*/ 49851 w 1753885"/>
              <a:gd name="connsiteY19" fmla="*/ 27499 h 2094083"/>
              <a:gd name="connsiteX0" fmla="*/ 49851 w 1753885"/>
              <a:gd name="connsiteY0" fmla="*/ 27499 h 2088788"/>
              <a:gd name="connsiteX1" fmla="*/ 343914 w 1753885"/>
              <a:gd name="connsiteY1" fmla="*/ 5292 h 2088788"/>
              <a:gd name="connsiteX2" fmla="*/ 837512 w 1753885"/>
              <a:gd name="connsiteY2" fmla="*/ 17649 h 2088788"/>
              <a:gd name="connsiteX3" fmla="*/ 1384056 w 1753885"/>
              <a:gd name="connsiteY3" fmla="*/ 10086 h 2088788"/>
              <a:gd name="connsiteX4" fmla="*/ 1722791 w 1753885"/>
              <a:gd name="connsiteY4" fmla="*/ 16048 h 2088788"/>
              <a:gd name="connsiteX5" fmla="*/ 1736706 w 1753885"/>
              <a:gd name="connsiteY5" fmla="*/ 867172 h 2088788"/>
              <a:gd name="connsiteX6" fmla="*/ 1733544 w 1753885"/>
              <a:gd name="connsiteY6" fmla="*/ 1431191 h 2088788"/>
              <a:gd name="connsiteX7" fmla="*/ 1743355 w 1753885"/>
              <a:gd name="connsiteY7" fmla="*/ 1797214 h 2088788"/>
              <a:gd name="connsiteX8" fmla="*/ 1734886 w 1753885"/>
              <a:gd name="connsiteY8" fmla="*/ 1998120 h 2088788"/>
              <a:gd name="connsiteX9" fmla="*/ 1521813 w 1753885"/>
              <a:gd name="connsiteY9" fmla="*/ 2046636 h 2088788"/>
              <a:gd name="connsiteX10" fmla="*/ 1296677 w 1753885"/>
              <a:gd name="connsiteY10" fmla="*/ 2076549 h 2088788"/>
              <a:gd name="connsiteX11" fmla="*/ 738910 w 1753885"/>
              <a:gd name="connsiteY11" fmla="*/ 2087921 h 2088788"/>
              <a:gd name="connsiteX12" fmla="*/ 473909 w 1753885"/>
              <a:gd name="connsiteY12" fmla="*/ 2069850 h 2088788"/>
              <a:gd name="connsiteX13" fmla="*/ 165209 w 1753885"/>
              <a:gd name="connsiteY13" fmla="*/ 2053937 h 2088788"/>
              <a:gd name="connsiteX14" fmla="*/ 55946 w 1753885"/>
              <a:gd name="connsiteY14" fmla="*/ 2010640 h 2088788"/>
              <a:gd name="connsiteX15" fmla="*/ 12513 w 1753885"/>
              <a:gd name="connsiteY15" fmla="*/ 1963825 h 2088788"/>
              <a:gd name="connsiteX16" fmla="*/ 8854 w 1753885"/>
              <a:gd name="connsiteY16" fmla="*/ 1796657 h 2088788"/>
              <a:gd name="connsiteX17" fmla="*/ 878 w 1753885"/>
              <a:gd name="connsiteY17" fmla="*/ 1700923 h 2088788"/>
              <a:gd name="connsiteX18" fmla="*/ 11664 w 1753885"/>
              <a:gd name="connsiteY18" fmla="*/ 1565537 h 2088788"/>
              <a:gd name="connsiteX19" fmla="*/ 49851 w 1753885"/>
              <a:gd name="connsiteY19" fmla="*/ 27499 h 2088788"/>
              <a:gd name="connsiteX0" fmla="*/ 49851 w 1753885"/>
              <a:gd name="connsiteY0" fmla="*/ 27499 h 2088953"/>
              <a:gd name="connsiteX1" fmla="*/ 343914 w 1753885"/>
              <a:gd name="connsiteY1" fmla="*/ 5292 h 2088953"/>
              <a:gd name="connsiteX2" fmla="*/ 837512 w 1753885"/>
              <a:gd name="connsiteY2" fmla="*/ 17649 h 2088953"/>
              <a:gd name="connsiteX3" fmla="*/ 1384056 w 1753885"/>
              <a:gd name="connsiteY3" fmla="*/ 10086 h 2088953"/>
              <a:gd name="connsiteX4" fmla="*/ 1722791 w 1753885"/>
              <a:gd name="connsiteY4" fmla="*/ 16048 h 2088953"/>
              <a:gd name="connsiteX5" fmla="*/ 1736706 w 1753885"/>
              <a:gd name="connsiteY5" fmla="*/ 867172 h 2088953"/>
              <a:gd name="connsiteX6" fmla="*/ 1733544 w 1753885"/>
              <a:gd name="connsiteY6" fmla="*/ 1431191 h 2088953"/>
              <a:gd name="connsiteX7" fmla="*/ 1743355 w 1753885"/>
              <a:gd name="connsiteY7" fmla="*/ 1797214 h 2088953"/>
              <a:gd name="connsiteX8" fmla="*/ 1734886 w 1753885"/>
              <a:gd name="connsiteY8" fmla="*/ 1998120 h 2088953"/>
              <a:gd name="connsiteX9" fmla="*/ 1521813 w 1753885"/>
              <a:gd name="connsiteY9" fmla="*/ 2046636 h 2088953"/>
              <a:gd name="connsiteX10" fmla="*/ 1296677 w 1753885"/>
              <a:gd name="connsiteY10" fmla="*/ 2076549 h 2088953"/>
              <a:gd name="connsiteX11" fmla="*/ 738910 w 1753885"/>
              <a:gd name="connsiteY11" fmla="*/ 2087921 h 2088953"/>
              <a:gd name="connsiteX12" fmla="*/ 473909 w 1753885"/>
              <a:gd name="connsiteY12" fmla="*/ 2069850 h 2088953"/>
              <a:gd name="connsiteX13" fmla="*/ 175966 w 1753885"/>
              <a:gd name="connsiteY13" fmla="*/ 2032421 h 2088953"/>
              <a:gd name="connsiteX14" fmla="*/ 55946 w 1753885"/>
              <a:gd name="connsiteY14" fmla="*/ 2010640 h 2088953"/>
              <a:gd name="connsiteX15" fmla="*/ 12513 w 1753885"/>
              <a:gd name="connsiteY15" fmla="*/ 1963825 h 2088953"/>
              <a:gd name="connsiteX16" fmla="*/ 8854 w 1753885"/>
              <a:gd name="connsiteY16" fmla="*/ 1796657 h 2088953"/>
              <a:gd name="connsiteX17" fmla="*/ 878 w 1753885"/>
              <a:gd name="connsiteY17" fmla="*/ 1700923 h 2088953"/>
              <a:gd name="connsiteX18" fmla="*/ 11664 w 1753885"/>
              <a:gd name="connsiteY18" fmla="*/ 1565537 h 2088953"/>
              <a:gd name="connsiteX19" fmla="*/ 49851 w 1753885"/>
              <a:gd name="connsiteY19" fmla="*/ 27499 h 2088953"/>
              <a:gd name="connsiteX0" fmla="*/ 49851 w 1753885"/>
              <a:gd name="connsiteY0" fmla="*/ 27499 h 2088953"/>
              <a:gd name="connsiteX1" fmla="*/ 343914 w 1753885"/>
              <a:gd name="connsiteY1" fmla="*/ 5292 h 2088953"/>
              <a:gd name="connsiteX2" fmla="*/ 837512 w 1753885"/>
              <a:gd name="connsiteY2" fmla="*/ 17649 h 2088953"/>
              <a:gd name="connsiteX3" fmla="*/ 1384056 w 1753885"/>
              <a:gd name="connsiteY3" fmla="*/ 10086 h 2088953"/>
              <a:gd name="connsiteX4" fmla="*/ 1722791 w 1753885"/>
              <a:gd name="connsiteY4" fmla="*/ 16048 h 2088953"/>
              <a:gd name="connsiteX5" fmla="*/ 1736706 w 1753885"/>
              <a:gd name="connsiteY5" fmla="*/ 867172 h 2088953"/>
              <a:gd name="connsiteX6" fmla="*/ 1733544 w 1753885"/>
              <a:gd name="connsiteY6" fmla="*/ 1431191 h 2088953"/>
              <a:gd name="connsiteX7" fmla="*/ 1743355 w 1753885"/>
              <a:gd name="connsiteY7" fmla="*/ 1797214 h 2088953"/>
              <a:gd name="connsiteX8" fmla="*/ 1734886 w 1753885"/>
              <a:gd name="connsiteY8" fmla="*/ 1998120 h 2088953"/>
              <a:gd name="connsiteX9" fmla="*/ 1521813 w 1753885"/>
              <a:gd name="connsiteY9" fmla="*/ 2046636 h 2088953"/>
              <a:gd name="connsiteX10" fmla="*/ 1296677 w 1753885"/>
              <a:gd name="connsiteY10" fmla="*/ 2076549 h 2088953"/>
              <a:gd name="connsiteX11" fmla="*/ 738910 w 1753885"/>
              <a:gd name="connsiteY11" fmla="*/ 2087921 h 2088953"/>
              <a:gd name="connsiteX12" fmla="*/ 473909 w 1753885"/>
              <a:gd name="connsiteY12" fmla="*/ 2069850 h 2088953"/>
              <a:gd name="connsiteX13" fmla="*/ 175966 w 1753885"/>
              <a:gd name="connsiteY13" fmla="*/ 2032421 h 2088953"/>
              <a:gd name="connsiteX14" fmla="*/ 72083 w 1753885"/>
              <a:gd name="connsiteY14" fmla="*/ 1999882 h 2088953"/>
              <a:gd name="connsiteX15" fmla="*/ 12513 w 1753885"/>
              <a:gd name="connsiteY15" fmla="*/ 1963825 h 2088953"/>
              <a:gd name="connsiteX16" fmla="*/ 8854 w 1753885"/>
              <a:gd name="connsiteY16" fmla="*/ 1796657 h 2088953"/>
              <a:gd name="connsiteX17" fmla="*/ 878 w 1753885"/>
              <a:gd name="connsiteY17" fmla="*/ 1700923 h 2088953"/>
              <a:gd name="connsiteX18" fmla="*/ 11664 w 1753885"/>
              <a:gd name="connsiteY18" fmla="*/ 1565537 h 2088953"/>
              <a:gd name="connsiteX19" fmla="*/ 49851 w 1753885"/>
              <a:gd name="connsiteY19" fmla="*/ 27499 h 2088953"/>
              <a:gd name="connsiteX0" fmla="*/ 49851 w 1753885"/>
              <a:gd name="connsiteY0" fmla="*/ 27499 h 2088953"/>
              <a:gd name="connsiteX1" fmla="*/ 343914 w 1753885"/>
              <a:gd name="connsiteY1" fmla="*/ 5292 h 2088953"/>
              <a:gd name="connsiteX2" fmla="*/ 837512 w 1753885"/>
              <a:gd name="connsiteY2" fmla="*/ 17649 h 2088953"/>
              <a:gd name="connsiteX3" fmla="*/ 1384056 w 1753885"/>
              <a:gd name="connsiteY3" fmla="*/ 10086 h 2088953"/>
              <a:gd name="connsiteX4" fmla="*/ 1722791 w 1753885"/>
              <a:gd name="connsiteY4" fmla="*/ 16048 h 2088953"/>
              <a:gd name="connsiteX5" fmla="*/ 1736706 w 1753885"/>
              <a:gd name="connsiteY5" fmla="*/ 867172 h 2088953"/>
              <a:gd name="connsiteX6" fmla="*/ 1733544 w 1753885"/>
              <a:gd name="connsiteY6" fmla="*/ 1431191 h 2088953"/>
              <a:gd name="connsiteX7" fmla="*/ 1743355 w 1753885"/>
              <a:gd name="connsiteY7" fmla="*/ 1797214 h 2088953"/>
              <a:gd name="connsiteX8" fmla="*/ 1734886 w 1753885"/>
              <a:gd name="connsiteY8" fmla="*/ 1998120 h 2088953"/>
              <a:gd name="connsiteX9" fmla="*/ 1521813 w 1753885"/>
              <a:gd name="connsiteY9" fmla="*/ 2046636 h 2088953"/>
              <a:gd name="connsiteX10" fmla="*/ 1296677 w 1753885"/>
              <a:gd name="connsiteY10" fmla="*/ 2076549 h 2088953"/>
              <a:gd name="connsiteX11" fmla="*/ 738910 w 1753885"/>
              <a:gd name="connsiteY11" fmla="*/ 2087921 h 2088953"/>
              <a:gd name="connsiteX12" fmla="*/ 473909 w 1753885"/>
              <a:gd name="connsiteY12" fmla="*/ 2069850 h 2088953"/>
              <a:gd name="connsiteX13" fmla="*/ 175966 w 1753885"/>
              <a:gd name="connsiteY13" fmla="*/ 2032421 h 2088953"/>
              <a:gd name="connsiteX14" fmla="*/ 72083 w 1753885"/>
              <a:gd name="connsiteY14" fmla="*/ 1999882 h 2088953"/>
              <a:gd name="connsiteX15" fmla="*/ 44786 w 1753885"/>
              <a:gd name="connsiteY15" fmla="*/ 1958447 h 2088953"/>
              <a:gd name="connsiteX16" fmla="*/ 8854 w 1753885"/>
              <a:gd name="connsiteY16" fmla="*/ 1796657 h 2088953"/>
              <a:gd name="connsiteX17" fmla="*/ 878 w 1753885"/>
              <a:gd name="connsiteY17" fmla="*/ 1700923 h 2088953"/>
              <a:gd name="connsiteX18" fmla="*/ 11664 w 1753885"/>
              <a:gd name="connsiteY18" fmla="*/ 1565537 h 2088953"/>
              <a:gd name="connsiteX19" fmla="*/ 49851 w 1753885"/>
              <a:gd name="connsiteY19" fmla="*/ 27499 h 2088953"/>
              <a:gd name="connsiteX0" fmla="*/ 49851 w 1753885"/>
              <a:gd name="connsiteY0" fmla="*/ 27499 h 2088953"/>
              <a:gd name="connsiteX1" fmla="*/ 343914 w 1753885"/>
              <a:gd name="connsiteY1" fmla="*/ 5292 h 2088953"/>
              <a:gd name="connsiteX2" fmla="*/ 837512 w 1753885"/>
              <a:gd name="connsiteY2" fmla="*/ 17649 h 2088953"/>
              <a:gd name="connsiteX3" fmla="*/ 1384056 w 1753885"/>
              <a:gd name="connsiteY3" fmla="*/ 10086 h 2088953"/>
              <a:gd name="connsiteX4" fmla="*/ 1722791 w 1753885"/>
              <a:gd name="connsiteY4" fmla="*/ 16048 h 2088953"/>
              <a:gd name="connsiteX5" fmla="*/ 1736706 w 1753885"/>
              <a:gd name="connsiteY5" fmla="*/ 867172 h 2088953"/>
              <a:gd name="connsiteX6" fmla="*/ 1733544 w 1753885"/>
              <a:gd name="connsiteY6" fmla="*/ 1431191 h 2088953"/>
              <a:gd name="connsiteX7" fmla="*/ 1743355 w 1753885"/>
              <a:gd name="connsiteY7" fmla="*/ 1797214 h 2088953"/>
              <a:gd name="connsiteX8" fmla="*/ 1734886 w 1753885"/>
              <a:gd name="connsiteY8" fmla="*/ 1998120 h 2088953"/>
              <a:gd name="connsiteX9" fmla="*/ 1521813 w 1753885"/>
              <a:gd name="connsiteY9" fmla="*/ 2046636 h 2088953"/>
              <a:gd name="connsiteX10" fmla="*/ 1296677 w 1753885"/>
              <a:gd name="connsiteY10" fmla="*/ 2076549 h 2088953"/>
              <a:gd name="connsiteX11" fmla="*/ 738910 w 1753885"/>
              <a:gd name="connsiteY11" fmla="*/ 2087921 h 2088953"/>
              <a:gd name="connsiteX12" fmla="*/ 473909 w 1753885"/>
              <a:gd name="connsiteY12" fmla="*/ 2069850 h 2088953"/>
              <a:gd name="connsiteX13" fmla="*/ 175966 w 1753885"/>
              <a:gd name="connsiteY13" fmla="*/ 2032421 h 2088953"/>
              <a:gd name="connsiteX14" fmla="*/ 72083 w 1753885"/>
              <a:gd name="connsiteY14" fmla="*/ 1999882 h 2088953"/>
              <a:gd name="connsiteX15" fmla="*/ 44786 w 1753885"/>
              <a:gd name="connsiteY15" fmla="*/ 1958447 h 2088953"/>
              <a:gd name="connsiteX16" fmla="*/ 30370 w 1753885"/>
              <a:gd name="connsiteY16" fmla="*/ 1796657 h 2088953"/>
              <a:gd name="connsiteX17" fmla="*/ 878 w 1753885"/>
              <a:gd name="connsiteY17" fmla="*/ 1700923 h 2088953"/>
              <a:gd name="connsiteX18" fmla="*/ 11664 w 1753885"/>
              <a:gd name="connsiteY18" fmla="*/ 1565537 h 2088953"/>
              <a:gd name="connsiteX19" fmla="*/ 49851 w 1753885"/>
              <a:gd name="connsiteY19" fmla="*/ 27499 h 2088953"/>
              <a:gd name="connsiteX0" fmla="*/ 45547 w 1749581"/>
              <a:gd name="connsiteY0" fmla="*/ 27499 h 2088953"/>
              <a:gd name="connsiteX1" fmla="*/ 339610 w 1749581"/>
              <a:gd name="connsiteY1" fmla="*/ 5292 h 2088953"/>
              <a:gd name="connsiteX2" fmla="*/ 833208 w 1749581"/>
              <a:gd name="connsiteY2" fmla="*/ 17649 h 2088953"/>
              <a:gd name="connsiteX3" fmla="*/ 1379752 w 1749581"/>
              <a:gd name="connsiteY3" fmla="*/ 10086 h 2088953"/>
              <a:gd name="connsiteX4" fmla="*/ 1718487 w 1749581"/>
              <a:gd name="connsiteY4" fmla="*/ 16048 h 2088953"/>
              <a:gd name="connsiteX5" fmla="*/ 1732402 w 1749581"/>
              <a:gd name="connsiteY5" fmla="*/ 867172 h 2088953"/>
              <a:gd name="connsiteX6" fmla="*/ 1729240 w 1749581"/>
              <a:gd name="connsiteY6" fmla="*/ 1431191 h 2088953"/>
              <a:gd name="connsiteX7" fmla="*/ 1739051 w 1749581"/>
              <a:gd name="connsiteY7" fmla="*/ 1797214 h 2088953"/>
              <a:gd name="connsiteX8" fmla="*/ 1730582 w 1749581"/>
              <a:gd name="connsiteY8" fmla="*/ 1998120 h 2088953"/>
              <a:gd name="connsiteX9" fmla="*/ 1517509 w 1749581"/>
              <a:gd name="connsiteY9" fmla="*/ 2046636 h 2088953"/>
              <a:gd name="connsiteX10" fmla="*/ 1292373 w 1749581"/>
              <a:gd name="connsiteY10" fmla="*/ 2076549 h 2088953"/>
              <a:gd name="connsiteX11" fmla="*/ 734606 w 1749581"/>
              <a:gd name="connsiteY11" fmla="*/ 2087921 h 2088953"/>
              <a:gd name="connsiteX12" fmla="*/ 469605 w 1749581"/>
              <a:gd name="connsiteY12" fmla="*/ 2069850 h 2088953"/>
              <a:gd name="connsiteX13" fmla="*/ 171662 w 1749581"/>
              <a:gd name="connsiteY13" fmla="*/ 2032421 h 2088953"/>
              <a:gd name="connsiteX14" fmla="*/ 67779 w 1749581"/>
              <a:gd name="connsiteY14" fmla="*/ 1999882 h 2088953"/>
              <a:gd name="connsiteX15" fmla="*/ 40482 w 1749581"/>
              <a:gd name="connsiteY15" fmla="*/ 1958447 h 2088953"/>
              <a:gd name="connsiteX16" fmla="*/ 26066 w 1749581"/>
              <a:gd name="connsiteY16" fmla="*/ 1796657 h 2088953"/>
              <a:gd name="connsiteX17" fmla="*/ 28847 w 1749581"/>
              <a:gd name="connsiteY17" fmla="*/ 1695544 h 2088953"/>
              <a:gd name="connsiteX18" fmla="*/ 7360 w 1749581"/>
              <a:gd name="connsiteY18" fmla="*/ 1565537 h 2088953"/>
              <a:gd name="connsiteX19" fmla="*/ 45547 w 1749581"/>
              <a:gd name="connsiteY19" fmla="*/ 27499 h 2088953"/>
              <a:gd name="connsiteX0" fmla="*/ 27259 w 1731293"/>
              <a:gd name="connsiteY0" fmla="*/ 121229 h 2182683"/>
              <a:gd name="connsiteX1" fmla="*/ 321322 w 1731293"/>
              <a:gd name="connsiteY1" fmla="*/ 99022 h 2182683"/>
              <a:gd name="connsiteX2" fmla="*/ 814920 w 1731293"/>
              <a:gd name="connsiteY2" fmla="*/ 111379 h 2182683"/>
              <a:gd name="connsiteX3" fmla="*/ 1361464 w 1731293"/>
              <a:gd name="connsiteY3" fmla="*/ 103816 h 2182683"/>
              <a:gd name="connsiteX4" fmla="*/ 1700199 w 1731293"/>
              <a:gd name="connsiteY4" fmla="*/ 109778 h 2182683"/>
              <a:gd name="connsiteX5" fmla="*/ 1714114 w 1731293"/>
              <a:gd name="connsiteY5" fmla="*/ 960902 h 2182683"/>
              <a:gd name="connsiteX6" fmla="*/ 1710952 w 1731293"/>
              <a:gd name="connsiteY6" fmla="*/ 1524921 h 2182683"/>
              <a:gd name="connsiteX7" fmla="*/ 1720763 w 1731293"/>
              <a:gd name="connsiteY7" fmla="*/ 1890944 h 2182683"/>
              <a:gd name="connsiteX8" fmla="*/ 1712294 w 1731293"/>
              <a:gd name="connsiteY8" fmla="*/ 2091850 h 2182683"/>
              <a:gd name="connsiteX9" fmla="*/ 1499221 w 1731293"/>
              <a:gd name="connsiteY9" fmla="*/ 2140366 h 2182683"/>
              <a:gd name="connsiteX10" fmla="*/ 1274085 w 1731293"/>
              <a:gd name="connsiteY10" fmla="*/ 2170279 h 2182683"/>
              <a:gd name="connsiteX11" fmla="*/ 716318 w 1731293"/>
              <a:gd name="connsiteY11" fmla="*/ 2181651 h 2182683"/>
              <a:gd name="connsiteX12" fmla="*/ 451317 w 1731293"/>
              <a:gd name="connsiteY12" fmla="*/ 2163580 h 2182683"/>
              <a:gd name="connsiteX13" fmla="*/ 153374 w 1731293"/>
              <a:gd name="connsiteY13" fmla="*/ 2126151 h 2182683"/>
              <a:gd name="connsiteX14" fmla="*/ 49491 w 1731293"/>
              <a:gd name="connsiteY14" fmla="*/ 2093612 h 2182683"/>
              <a:gd name="connsiteX15" fmla="*/ 22194 w 1731293"/>
              <a:gd name="connsiteY15" fmla="*/ 2052177 h 2182683"/>
              <a:gd name="connsiteX16" fmla="*/ 7778 w 1731293"/>
              <a:gd name="connsiteY16" fmla="*/ 1890387 h 2182683"/>
              <a:gd name="connsiteX17" fmla="*/ 10559 w 1731293"/>
              <a:gd name="connsiteY17" fmla="*/ 1789274 h 2182683"/>
              <a:gd name="connsiteX18" fmla="*/ 26724 w 1731293"/>
              <a:gd name="connsiteY18" fmla="*/ 1659267 h 2182683"/>
              <a:gd name="connsiteX19" fmla="*/ 27259 w 1731293"/>
              <a:gd name="connsiteY19" fmla="*/ 121229 h 2182683"/>
              <a:gd name="connsiteX0" fmla="*/ 19754 w 1723788"/>
              <a:gd name="connsiteY0" fmla="*/ 121229 h 2182683"/>
              <a:gd name="connsiteX1" fmla="*/ 313817 w 1723788"/>
              <a:gd name="connsiteY1" fmla="*/ 99022 h 2182683"/>
              <a:gd name="connsiteX2" fmla="*/ 807415 w 1723788"/>
              <a:gd name="connsiteY2" fmla="*/ 111379 h 2182683"/>
              <a:gd name="connsiteX3" fmla="*/ 1353959 w 1723788"/>
              <a:gd name="connsiteY3" fmla="*/ 103816 h 2182683"/>
              <a:gd name="connsiteX4" fmla="*/ 1692694 w 1723788"/>
              <a:gd name="connsiteY4" fmla="*/ 109778 h 2182683"/>
              <a:gd name="connsiteX5" fmla="*/ 1706609 w 1723788"/>
              <a:gd name="connsiteY5" fmla="*/ 960902 h 2182683"/>
              <a:gd name="connsiteX6" fmla="*/ 1703447 w 1723788"/>
              <a:gd name="connsiteY6" fmla="*/ 1524921 h 2182683"/>
              <a:gd name="connsiteX7" fmla="*/ 1713258 w 1723788"/>
              <a:gd name="connsiteY7" fmla="*/ 1890944 h 2182683"/>
              <a:gd name="connsiteX8" fmla="*/ 1704789 w 1723788"/>
              <a:gd name="connsiteY8" fmla="*/ 2091850 h 2182683"/>
              <a:gd name="connsiteX9" fmla="*/ 1491716 w 1723788"/>
              <a:gd name="connsiteY9" fmla="*/ 2140366 h 2182683"/>
              <a:gd name="connsiteX10" fmla="*/ 1266580 w 1723788"/>
              <a:gd name="connsiteY10" fmla="*/ 2170279 h 2182683"/>
              <a:gd name="connsiteX11" fmla="*/ 708813 w 1723788"/>
              <a:gd name="connsiteY11" fmla="*/ 2181651 h 2182683"/>
              <a:gd name="connsiteX12" fmla="*/ 443812 w 1723788"/>
              <a:gd name="connsiteY12" fmla="*/ 2163580 h 2182683"/>
              <a:gd name="connsiteX13" fmla="*/ 145869 w 1723788"/>
              <a:gd name="connsiteY13" fmla="*/ 2126151 h 2182683"/>
              <a:gd name="connsiteX14" fmla="*/ 41986 w 1723788"/>
              <a:gd name="connsiteY14" fmla="*/ 2093612 h 2182683"/>
              <a:gd name="connsiteX15" fmla="*/ 14689 w 1723788"/>
              <a:gd name="connsiteY15" fmla="*/ 2052177 h 2182683"/>
              <a:gd name="connsiteX16" fmla="*/ 273 w 1723788"/>
              <a:gd name="connsiteY16" fmla="*/ 1890387 h 2182683"/>
              <a:gd name="connsiteX17" fmla="*/ 3054 w 1723788"/>
              <a:gd name="connsiteY17" fmla="*/ 1789274 h 2182683"/>
              <a:gd name="connsiteX18" fmla="*/ 19219 w 1723788"/>
              <a:gd name="connsiteY18" fmla="*/ 1659267 h 2182683"/>
              <a:gd name="connsiteX19" fmla="*/ 19754 w 1723788"/>
              <a:gd name="connsiteY19" fmla="*/ 121229 h 2182683"/>
              <a:gd name="connsiteX0" fmla="*/ 20047 w 1724081"/>
              <a:gd name="connsiteY0" fmla="*/ 96603 h 2158057"/>
              <a:gd name="connsiteX1" fmla="*/ 314110 w 1724081"/>
              <a:gd name="connsiteY1" fmla="*/ 74396 h 2158057"/>
              <a:gd name="connsiteX2" fmla="*/ 807708 w 1724081"/>
              <a:gd name="connsiteY2" fmla="*/ 86753 h 2158057"/>
              <a:gd name="connsiteX3" fmla="*/ 1354252 w 1724081"/>
              <a:gd name="connsiteY3" fmla="*/ 79190 h 2158057"/>
              <a:gd name="connsiteX4" fmla="*/ 1692987 w 1724081"/>
              <a:gd name="connsiteY4" fmla="*/ 85152 h 2158057"/>
              <a:gd name="connsiteX5" fmla="*/ 1706902 w 1724081"/>
              <a:gd name="connsiteY5" fmla="*/ 936276 h 2158057"/>
              <a:gd name="connsiteX6" fmla="*/ 1703740 w 1724081"/>
              <a:gd name="connsiteY6" fmla="*/ 1500295 h 2158057"/>
              <a:gd name="connsiteX7" fmla="*/ 1713551 w 1724081"/>
              <a:gd name="connsiteY7" fmla="*/ 1866318 h 2158057"/>
              <a:gd name="connsiteX8" fmla="*/ 1705082 w 1724081"/>
              <a:gd name="connsiteY8" fmla="*/ 2067224 h 2158057"/>
              <a:gd name="connsiteX9" fmla="*/ 1492009 w 1724081"/>
              <a:gd name="connsiteY9" fmla="*/ 2115740 h 2158057"/>
              <a:gd name="connsiteX10" fmla="*/ 1266873 w 1724081"/>
              <a:gd name="connsiteY10" fmla="*/ 2145653 h 2158057"/>
              <a:gd name="connsiteX11" fmla="*/ 709106 w 1724081"/>
              <a:gd name="connsiteY11" fmla="*/ 2157025 h 2158057"/>
              <a:gd name="connsiteX12" fmla="*/ 444105 w 1724081"/>
              <a:gd name="connsiteY12" fmla="*/ 2138954 h 2158057"/>
              <a:gd name="connsiteX13" fmla="*/ 146162 w 1724081"/>
              <a:gd name="connsiteY13" fmla="*/ 2101525 h 2158057"/>
              <a:gd name="connsiteX14" fmla="*/ 42279 w 1724081"/>
              <a:gd name="connsiteY14" fmla="*/ 2068986 h 2158057"/>
              <a:gd name="connsiteX15" fmla="*/ 14982 w 1724081"/>
              <a:gd name="connsiteY15" fmla="*/ 2027551 h 2158057"/>
              <a:gd name="connsiteX16" fmla="*/ 566 w 1724081"/>
              <a:gd name="connsiteY16" fmla="*/ 1865761 h 2158057"/>
              <a:gd name="connsiteX17" fmla="*/ 3347 w 1724081"/>
              <a:gd name="connsiteY17" fmla="*/ 1764648 h 2158057"/>
              <a:gd name="connsiteX18" fmla="*/ 14133 w 1724081"/>
              <a:gd name="connsiteY18" fmla="*/ 1301154 h 2158057"/>
              <a:gd name="connsiteX19" fmla="*/ 20047 w 1724081"/>
              <a:gd name="connsiteY19" fmla="*/ 96603 h 2158057"/>
              <a:gd name="connsiteX0" fmla="*/ 22291 w 1726325"/>
              <a:gd name="connsiteY0" fmla="*/ 96603 h 2158057"/>
              <a:gd name="connsiteX1" fmla="*/ 316354 w 1726325"/>
              <a:gd name="connsiteY1" fmla="*/ 74396 h 2158057"/>
              <a:gd name="connsiteX2" fmla="*/ 809952 w 1726325"/>
              <a:gd name="connsiteY2" fmla="*/ 86753 h 2158057"/>
              <a:gd name="connsiteX3" fmla="*/ 1356496 w 1726325"/>
              <a:gd name="connsiteY3" fmla="*/ 79190 h 2158057"/>
              <a:gd name="connsiteX4" fmla="*/ 1695231 w 1726325"/>
              <a:gd name="connsiteY4" fmla="*/ 85152 h 2158057"/>
              <a:gd name="connsiteX5" fmla="*/ 1709146 w 1726325"/>
              <a:gd name="connsiteY5" fmla="*/ 936276 h 2158057"/>
              <a:gd name="connsiteX6" fmla="*/ 1705984 w 1726325"/>
              <a:gd name="connsiteY6" fmla="*/ 1500295 h 2158057"/>
              <a:gd name="connsiteX7" fmla="*/ 1715795 w 1726325"/>
              <a:gd name="connsiteY7" fmla="*/ 1866318 h 2158057"/>
              <a:gd name="connsiteX8" fmla="*/ 1707326 w 1726325"/>
              <a:gd name="connsiteY8" fmla="*/ 2067224 h 2158057"/>
              <a:gd name="connsiteX9" fmla="*/ 1494253 w 1726325"/>
              <a:gd name="connsiteY9" fmla="*/ 2115740 h 2158057"/>
              <a:gd name="connsiteX10" fmla="*/ 1269117 w 1726325"/>
              <a:gd name="connsiteY10" fmla="*/ 2145653 h 2158057"/>
              <a:gd name="connsiteX11" fmla="*/ 711350 w 1726325"/>
              <a:gd name="connsiteY11" fmla="*/ 2157025 h 2158057"/>
              <a:gd name="connsiteX12" fmla="*/ 446349 w 1726325"/>
              <a:gd name="connsiteY12" fmla="*/ 2138954 h 2158057"/>
              <a:gd name="connsiteX13" fmla="*/ 148406 w 1726325"/>
              <a:gd name="connsiteY13" fmla="*/ 2101525 h 2158057"/>
              <a:gd name="connsiteX14" fmla="*/ 44523 w 1726325"/>
              <a:gd name="connsiteY14" fmla="*/ 2068986 h 2158057"/>
              <a:gd name="connsiteX15" fmla="*/ 17226 w 1726325"/>
              <a:gd name="connsiteY15" fmla="*/ 2027551 h 2158057"/>
              <a:gd name="connsiteX16" fmla="*/ 2810 w 1726325"/>
              <a:gd name="connsiteY16" fmla="*/ 1865761 h 2158057"/>
              <a:gd name="connsiteX17" fmla="*/ 5591 w 1726325"/>
              <a:gd name="connsiteY17" fmla="*/ 1764648 h 2158057"/>
              <a:gd name="connsiteX18" fmla="*/ 16377 w 1726325"/>
              <a:gd name="connsiteY18" fmla="*/ 1301154 h 2158057"/>
              <a:gd name="connsiteX19" fmla="*/ 22291 w 1726325"/>
              <a:gd name="connsiteY19" fmla="*/ 96603 h 2158057"/>
              <a:gd name="connsiteX0" fmla="*/ 19754 w 1723788"/>
              <a:gd name="connsiteY0" fmla="*/ 30888 h 2092342"/>
              <a:gd name="connsiteX1" fmla="*/ 313817 w 1723788"/>
              <a:gd name="connsiteY1" fmla="*/ 8681 h 2092342"/>
              <a:gd name="connsiteX2" fmla="*/ 807415 w 1723788"/>
              <a:gd name="connsiteY2" fmla="*/ 21038 h 2092342"/>
              <a:gd name="connsiteX3" fmla="*/ 1353959 w 1723788"/>
              <a:gd name="connsiteY3" fmla="*/ 13475 h 2092342"/>
              <a:gd name="connsiteX4" fmla="*/ 1692694 w 1723788"/>
              <a:gd name="connsiteY4" fmla="*/ 19437 h 2092342"/>
              <a:gd name="connsiteX5" fmla="*/ 1706609 w 1723788"/>
              <a:gd name="connsiteY5" fmla="*/ 870561 h 2092342"/>
              <a:gd name="connsiteX6" fmla="*/ 1703447 w 1723788"/>
              <a:gd name="connsiteY6" fmla="*/ 1434580 h 2092342"/>
              <a:gd name="connsiteX7" fmla="*/ 1713258 w 1723788"/>
              <a:gd name="connsiteY7" fmla="*/ 1800603 h 2092342"/>
              <a:gd name="connsiteX8" fmla="*/ 1704789 w 1723788"/>
              <a:gd name="connsiteY8" fmla="*/ 2001509 h 2092342"/>
              <a:gd name="connsiteX9" fmla="*/ 1491716 w 1723788"/>
              <a:gd name="connsiteY9" fmla="*/ 2050025 h 2092342"/>
              <a:gd name="connsiteX10" fmla="*/ 1266580 w 1723788"/>
              <a:gd name="connsiteY10" fmla="*/ 2079938 h 2092342"/>
              <a:gd name="connsiteX11" fmla="*/ 708813 w 1723788"/>
              <a:gd name="connsiteY11" fmla="*/ 2091310 h 2092342"/>
              <a:gd name="connsiteX12" fmla="*/ 443812 w 1723788"/>
              <a:gd name="connsiteY12" fmla="*/ 2073239 h 2092342"/>
              <a:gd name="connsiteX13" fmla="*/ 145869 w 1723788"/>
              <a:gd name="connsiteY13" fmla="*/ 2035810 h 2092342"/>
              <a:gd name="connsiteX14" fmla="*/ 41986 w 1723788"/>
              <a:gd name="connsiteY14" fmla="*/ 2003271 h 2092342"/>
              <a:gd name="connsiteX15" fmla="*/ 14689 w 1723788"/>
              <a:gd name="connsiteY15" fmla="*/ 1961836 h 2092342"/>
              <a:gd name="connsiteX16" fmla="*/ 273 w 1723788"/>
              <a:gd name="connsiteY16" fmla="*/ 1800046 h 2092342"/>
              <a:gd name="connsiteX17" fmla="*/ 3054 w 1723788"/>
              <a:gd name="connsiteY17" fmla="*/ 1698933 h 2092342"/>
              <a:gd name="connsiteX18" fmla="*/ 13840 w 1723788"/>
              <a:gd name="connsiteY18" fmla="*/ 1235439 h 2092342"/>
              <a:gd name="connsiteX19" fmla="*/ 19754 w 1723788"/>
              <a:gd name="connsiteY19" fmla="*/ 30888 h 2092342"/>
              <a:gd name="connsiteX0" fmla="*/ 19754 w 1723536"/>
              <a:gd name="connsiteY0" fmla="*/ 30888 h 2092342"/>
              <a:gd name="connsiteX1" fmla="*/ 313817 w 1723536"/>
              <a:gd name="connsiteY1" fmla="*/ 8681 h 2092342"/>
              <a:gd name="connsiteX2" fmla="*/ 807415 w 1723536"/>
              <a:gd name="connsiteY2" fmla="*/ 21038 h 2092342"/>
              <a:gd name="connsiteX3" fmla="*/ 1353959 w 1723536"/>
              <a:gd name="connsiteY3" fmla="*/ 13475 h 2092342"/>
              <a:gd name="connsiteX4" fmla="*/ 1692694 w 1723536"/>
              <a:gd name="connsiteY4" fmla="*/ 19437 h 2092342"/>
              <a:gd name="connsiteX5" fmla="*/ 1706609 w 1723536"/>
              <a:gd name="connsiteY5" fmla="*/ 870561 h 2092342"/>
              <a:gd name="connsiteX6" fmla="*/ 1708826 w 1723536"/>
              <a:gd name="connsiteY6" fmla="*/ 1439959 h 2092342"/>
              <a:gd name="connsiteX7" fmla="*/ 1713258 w 1723536"/>
              <a:gd name="connsiteY7" fmla="*/ 1800603 h 2092342"/>
              <a:gd name="connsiteX8" fmla="*/ 1704789 w 1723536"/>
              <a:gd name="connsiteY8" fmla="*/ 2001509 h 2092342"/>
              <a:gd name="connsiteX9" fmla="*/ 1491716 w 1723536"/>
              <a:gd name="connsiteY9" fmla="*/ 2050025 h 2092342"/>
              <a:gd name="connsiteX10" fmla="*/ 1266580 w 1723536"/>
              <a:gd name="connsiteY10" fmla="*/ 2079938 h 2092342"/>
              <a:gd name="connsiteX11" fmla="*/ 708813 w 1723536"/>
              <a:gd name="connsiteY11" fmla="*/ 2091310 h 2092342"/>
              <a:gd name="connsiteX12" fmla="*/ 443812 w 1723536"/>
              <a:gd name="connsiteY12" fmla="*/ 2073239 h 2092342"/>
              <a:gd name="connsiteX13" fmla="*/ 145869 w 1723536"/>
              <a:gd name="connsiteY13" fmla="*/ 2035810 h 2092342"/>
              <a:gd name="connsiteX14" fmla="*/ 41986 w 1723536"/>
              <a:gd name="connsiteY14" fmla="*/ 2003271 h 2092342"/>
              <a:gd name="connsiteX15" fmla="*/ 14689 w 1723536"/>
              <a:gd name="connsiteY15" fmla="*/ 1961836 h 2092342"/>
              <a:gd name="connsiteX16" fmla="*/ 273 w 1723536"/>
              <a:gd name="connsiteY16" fmla="*/ 1800046 h 2092342"/>
              <a:gd name="connsiteX17" fmla="*/ 3054 w 1723536"/>
              <a:gd name="connsiteY17" fmla="*/ 1698933 h 2092342"/>
              <a:gd name="connsiteX18" fmla="*/ 13840 w 1723536"/>
              <a:gd name="connsiteY18" fmla="*/ 1235439 h 2092342"/>
              <a:gd name="connsiteX19" fmla="*/ 19754 w 1723536"/>
              <a:gd name="connsiteY19" fmla="*/ 30888 h 2092342"/>
              <a:gd name="connsiteX0" fmla="*/ 19754 w 1723536"/>
              <a:gd name="connsiteY0" fmla="*/ 30888 h 2092342"/>
              <a:gd name="connsiteX1" fmla="*/ 313817 w 1723536"/>
              <a:gd name="connsiteY1" fmla="*/ 8681 h 2092342"/>
              <a:gd name="connsiteX2" fmla="*/ 807415 w 1723536"/>
              <a:gd name="connsiteY2" fmla="*/ 21038 h 2092342"/>
              <a:gd name="connsiteX3" fmla="*/ 1353959 w 1723536"/>
              <a:gd name="connsiteY3" fmla="*/ 13475 h 2092342"/>
              <a:gd name="connsiteX4" fmla="*/ 1703451 w 1723536"/>
              <a:gd name="connsiteY4" fmla="*/ 19437 h 2092342"/>
              <a:gd name="connsiteX5" fmla="*/ 1706609 w 1723536"/>
              <a:gd name="connsiteY5" fmla="*/ 870561 h 2092342"/>
              <a:gd name="connsiteX6" fmla="*/ 1708826 w 1723536"/>
              <a:gd name="connsiteY6" fmla="*/ 1439959 h 2092342"/>
              <a:gd name="connsiteX7" fmla="*/ 1713258 w 1723536"/>
              <a:gd name="connsiteY7" fmla="*/ 1800603 h 2092342"/>
              <a:gd name="connsiteX8" fmla="*/ 1704789 w 1723536"/>
              <a:gd name="connsiteY8" fmla="*/ 2001509 h 2092342"/>
              <a:gd name="connsiteX9" fmla="*/ 1491716 w 1723536"/>
              <a:gd name="connsiteY9" fmla="*/ 2050025 h 2092342"/>
              <a:gd name="connsiteX10" fmla="*/ 1266580 w 1723536"/>
              <a:gd name="connsiteY10" fmla="*/ 2079938 h 2092342"/>
              <a:gd name="connsiteX11" fmla="*/ 708813 w 1723536"/>
              <a:gd name="connsiteY11" fmla="*/ 2091310 h 2092342"/>
              <a:gd name="connsiteX12" fmla="*/ 443812 w 1723536"/>
              <a:gd name="connsiteY12" fmla="*/ 2073239 h 2092342"/>
              <a:gd name="connsiteX13" fmla="*/ 145869 w 1723536"/>
              <a:gd name="connsiteY13" fmla="*/ 2035810 h 2092342"/>
              <a:gd name="connsiteX14" fmla="*/ 41986 w 1723536"/>
              <a:gd name="connsiteY14" fmla="*/ 2003271 h 2092342"/>
              <a:gd name="connsiteX15" fmla="*/ 14689 w 1723536"/>
              <a:gd name="connsiteY15" fmla="*/ 1961836 h 2092342"/>
              <a:gd name="connsiteX16" fmla="*/ 273 w 1723536"/>
              <a:gd name="connsiteY16" fmla="*/ 1800046 h 2092342"/>
              <a:gd name="connsiteX17" fmla="*/ 3054 w 1723536"/>
              <a:gd name="connsiteY17" fmla="*/ 1698933 h 2092342"/>
              <a:gd name="connsiteX18" fmla="*/ 13840 w 1723536"/>
              <a:gd name="connsiteY18" fmla="*/ 1235439 h 2092342"/>
              <a:gd name="connsiteX19" fmla="*/ 19754 w 1723536"/>
              <a:gd name="connsiteY19" fmla="*/ 30888 h 2092342"/>
              <a:gd name="connsiteX0" fmla="*/ 19754 w 1725157"/>
              <a:gd name="connsiteY0" fmla="*/ 30888 h 2092342"/>
              <a:gd name="connsiteX1" fmla="*/ 313817 w 1725157"/>
              <a:gd name="connsiteY1" fmla="*/ 8681 h 2092342"/>
              <a:gd name="connsiteX2" fmla="*/ 807415 w 1725157"/>
              <a:gd name="connsiteY2" fmla="*/ 21038 h 2092342"/>
              <a:gd name="connsiteX3" fmla="*/ 1353959 w 1725157"/>
              <a:gd name="connsiteY3" fmla="*/ 13475 h 2092342"/>
              <a:gd name="connsiteX4" fmla="*/ 1703451 w 1725157"/>
              <a:gd name="connsiteY4" fmla="*/ 19437 h 2092342"/>
              <a:gd name="connsiteX5" fmla="*/ 1717367 w 1725157"/>
              <a:gd name="connsiteY5" fmla="*/ 870561 h 2092342"/>
              <a:gd name="connsiteX6" fmla="*/ 1708826 w 1725157"/>
              <a:gd name="connsiteY6" fmla="*/ 1439959 h 2092342"/>
              <a:gd name="connsiteX7" fmla="*/ 1713258 w 1725157"/>
              <a:gd name="connsiteY7" fmla="*/ 1800603 h 2092342"/>
              <a:gd name="connsiteX8" fmla="*/ 1704789 w 1725157"/>
              <a:gd name="connsiteY8" fmla="*/ 2001509 h 2092342"/>
              <a:gd name="connsiteX9" fmla="*/ 1491716 w 1725157"/>
              <a:gd name="connsiteY9" fmla="*/ 2050025 h 2092342"/>
              <a:gd name="connsiteX10" fmla="*/ 1266580 w 1725157"/>
              <a:gd name="connsiteY10" fmla="*/ 2079938 h 2092342"/>
              <a:gd name="connsiteX11" fmla="*/ 708813 w 1725157"/>
              <a:gd name="connsiteY11" fmla="*/ 2091310 h 2092342"/>
              <a:gd name="connsiteX12" fmla="*/ 443812 w 1725157"/>
              <a:gd name="connsiteY12" fmla="*/ 2073239 h 2092342"/>
              <a:gd name="connsiteX13" fmla="*/ 145869 w 1725157"/>
              <a:gd name="connsiteY13" fmla="*/ 2035810 h 2092342"/>
              <a:gd name="connsiteX14" fmla="*/ 41986 w 1725157"/>
              <a:gd name="connsiteY14" fmla="*/ 2003271 h 2092342"/>
              <a:gd name="connsiteX15" fmla="*/ 14689 w 1725157"/>
              <a:gd name="connsiteY15" fmla="*/ 1961836 h 2092342"/>
              <a:gd name="connsiteX16" fmla="*/ 273 w 1725157"/>
              <a:gd name="connsiteY16" fmla="*/ 1800046 h 2092342"/>
              <a:gd name="connsiteX17" fmla="*/ 3054 w 1725157"/>
              <a:gd name="connsiteY17" fmla="*/ 1698933 h 2092342"/>
              <a:gd name="connsiteX18" fmla="*/ 13840 w 1725157"/>
              <a:gd name="connsiteY18" fmla="*/ 1235439 h 2092342"/>
              <a:gd name="connsiteX19" fmla="*/ 19754 w 1725157"/>
              <a:gd name="connsiteY19" fmla="*/ 30888 h 2092342"/>
              <a:gd name="connsiteX0" fmla="*/ 19482 w 1724885"/>
              <a:gd name="connsiteY0" fmla="*/ 30888 h 2092342"/>
              <a:gd name="connsiteX1" fmla="*/ 313545 w 1724885"/>
              <a:gd name="connsiteY1" fmla="*/ 8681 h 2092342"/>
              <a:gd name="connsiteX2" fmla="*/ 807143 w 1724885"/>
              <a:gd name="connsiteY2" fmla="*/ 21038 h 2092342"/>
              <a:gd name="connsiteX3" fmla="*/ 1353687 w 1724885"/>
              <a:gd name="connsiteY3" fmla="*/ 13475 h 2092342"/>
              <a:gd name="connsiteX4" fmla="*/ 1703179 w 1724885"/>
              <a:gd name="connsiteY4" fmla="*/ 19437 h 2092342"/>
              <a:gd name="connsiteX5" fmla="*/ 1717095 w 1724885"/>
              <a:gd name="connsiteY5" fmla="*/ 870561 h 2092342"/>
              <a:gd name="connsiteX6" fmla="*/ 1708554 w 1724885"/>
              <a:gd name="connsiteY6" fmla="*/ 1439959 h 2092342"/>
              <a:gd name="connsiteX7" fmla="*/ 1712986 w 1724885"/>
              <a:gd name="connsiteY7" fmla="*/ 1800603 h 2092342"/>
              <a:gd name="connsiteX8" fmla="*/ 1704517 w 1724885"/>
              <a:gd name="connsiteY8" fmla="*/ 2001509 h 2092342"/>
              <a:gd name="connsiteX9" fmla="*/ 1491444 w 1724885"/>
              <a:gd name="connsiteY9" fmla="*/ 2050025 h 2092342"/>
              <a:gd name="connsiteX10" fmla="*/ 1266308 w 1724885"/>
              <a:gd name="connsiteY10" fmla="*/ 2079938 h 2092342"/>
              <a:gd name="connsiteX11" fmla="*/ 708541 w 1724885"/>
              <a:gd name="connsiteY11" fmla="*/ 2091310 h 2092342"/>
              <a:gd name="connsiteX12" fmla="*/ 443540 w 1724885"/>
              <a:gd name="connsiteY12" fmla="*/ 2073239 h 2092342"/>
              <a:gd name="connsiteX13" fmla="*/ 145597 w 1724885"/>
              <a:gd name="connsiteY13" fmla="*/ 2035810 h 2092342"/>
              <a:gd name="connsiteX14" fmla="*/ 41714 w 1724885"/>
              <a:gd name="connsiteY14" fmla="*/ 2003271 h 2092342"/>
              <a:gd name="connsiteX15" fmla="*/ 14417 w 1724885"/>
              <a:gd name="connsiteY15" fmla="*/ 1961836 h 2092342"/>
              <a:gd name="connsiteX16" fmla="*/ 1 w 1724885"/>
              <a:gd name="connsiteY16" fmla="*/ 1800046 h 2092342"/>
              <a:gd name="connsiteX17" fmla="*/ 13540 w 1724885"/>
              <a:gd name="connsiteY17" fmla="*/ 1698933 h 2092342"/>
              <a:gd name="connsiteX18" fmla="*/ 13568 w 1724885"/>
              <a:gd name="connsiteY18" fmla="*/ 1235439 h 2092342"/>
              <a:gd name="connsiteX19" fmla="*/ 19482 w 1724885"/>
              <a:gd name="connsiteY19" fmla="*/ 30888 h 2092342"/>
              <a:gd name="connsiteX0" fmla="*/ 13258 w 1718661"/>
              <a:gd name="connsiteY0" fmla="*/ 30888 h 2092342"/>
              <a:gd name="connsiteX1" fmla="*/ 307321 w 1718661"/>
              <a:gd name="connsiteY1" fmla="*/ 8681 h 2092342"/>
              <a:gd name="connsiteX2" fmla="*/ 800919 w 1718661"/>
              <a:gd name="connsiteY2" fmla="*/ 21038 h 2092342"/>
              <a:gd name="connsiteX3" fmla="*/ 1347463 w 1718661"/>
              <a:gd name="connsiteY3" fmla="*/ 13475 h 2092342"/>
              <a:gd name="connsiteX4" fmla="*/ 1696955 w 1718661"/>
              <a:gd name="connsiteY4" fmla="*/ 19437 h 2092342"/>
              <a:gd name="connsiteX5" fmla="*/ 1710871 w 1718661"/>
              <a:gd name="connsiteY5" fmla="*/ 870561 h 2092342"/>
              <a:gd name="connsiteX6" fmla="*/ 1702330 w 1718661"/>
              <a:gd name="connsiteY6" fmla="*/ 1439959 h 2092342"/>
              <a:gd name="connsiteX7" fmla="*/ 1706762 w 1718661"/>
              <a:gd name="connsiteY7" fmla="*/ 1800603 h 2092342"/>
              <a:gd name="connsiteX8" fmla="*/ 1698293 w 1718661"/>
              <a:gd name="connsiteY8" fmla="*/ 2001509 h 2092342"/>
              <a:gd name="connsiteX9" fmla="*/ 1485220 w 1718661"/>
              <a:gd name="connsiteY9" fmla="*/ 2050025 h 2092342"/>
              <a:gd name="connsiteX10" fmla="*/ 1260084 w 1718661"/>
              <a:gd name="connsiteY10" fmla="*/ 2079938 h 2092342"/>
              <a:gd name="connsiteX11" fmla="*/ 702317 w 1718661"/>
              <a:gd name="connsiteY11" fmla="*/ 2091310 h 2092342"/>
              <a:gd name="connsiteX12" fmla="*/ 437316 w 1718661"/>
              <a:gd name="connsiteY12" fmla="*/ 2073239 h 2092342"/>
              <a:gd name="connsiteX13" fmla="*/ 139373 w 1718661"/>
              <a:gd name="connsiteY13" fmla="*/ 2035810 h 2092342"/>
              <a:gd name="connsiteX14" fmla="*/ 35490 w 1718661"/>
              <a:gd name="connsiteY14" fmla="*/ 2003271 h 2092342"/>
              <a:gd name="connsiteX15" fmla="*/ 8193 w 1718661"/>
              <a:gd name="connsiteY15" fmla="*/ 1961836 h 2092342"/>
              <a:gd name="connsiteX16" fmla="*/ 4535 w 1718661"/>
              <a:gd name="connsiteY16" fmla="*/ 1800046 h 2092342"/>
              <a:gd name="connsiteX17" fmla="*/ 7316 w 1718661"/>
              <a:gd name="connsiteY17" fmla="*/ 1698933 h 2092342"/>
              <a:gd name="connsiteX18" fmla="*/ 7344 w 1718661"/>
              <a:gd name="connsiteY18" fmla="*/ 1235439 h 2092342"/>
              <a:gd name="connsiteX19" fmla="*/ 13258 w 1718661"/>
              <a:gd name="connsiteY19" fmla="*/ 30888 h 209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18661" h="2092342">
                <a:moveTo>
                  <a:pt x="13258" y="30888"/>
                </a:moveTo>
                <a:cubicBezTo>
                  <a:pt x="14845" y="-22965"/>
                  <a:pt x="176044" y="10323"/>
                  <a:pt x="307321" y="8681"/>
                </a:cubicBezTo>
                <a:cubicBezTo>
                  <a:pt x="438598" y="7039"/>
                  <a:pt x="627562" y="20239"/>
                  <a:pt x="800919" y="21038"/>
                </a:cubicBezTo>
                <a:lnTo>
                  <a:pt x="1347463" y="13475"/>
                </a:lnTo>
                <a:cubicBezTo>
                  <a:pt x="1471867" y="13896"/>
                  <a:pt x="1564610" y="-13040"/>
                  <a:pt x="1696955" y="19437"/>
                </a:cubicBezTo>
                <a:cubicBezTo>
                  <a:pt x="1736284" y="29269"/>
                  <a:pt x="1709975" y="633807"/>
                  <a:pt x="1710871" y="870561"/>
                </a:cubicBezTo>
                <a:cubicBezTo>
                  <a:pt x="1711767" y="1107315"/>
                  <a:pt x="1708624" y="1294829"/>
                  <a:pt x="1702330" y="1439959"/>
                </a:cubicBezTo>
                <a:cubicBezTo>
                  <a:pt x="1713321" y="1666642"/>
                  <a:pt x="1707435" y="1707011"/>
                  <a:pt x="1706762" y="1800603"/>
                </a:cubicBezTo>
                <a:cubicBezTo>
                  <a:pt x="1706089" y="1894195"/>
                  <a:pt x="1735217" y="1959939"/>
                  <a:pt x="1698293" y="2001509"/>
                </a:cubicBezTo>
                <a:cubicBezTo>
                  <a:pt x="1661369" y="2043079"/>
                  <a:pt x="1529465" y="2045109"/>
                  <a:pt x="1485220" y="2050025"/>
                </a:cubicBezTo>
                <a:cubicBezTo>
                  <a:pt x="1470472" y="2054941"/>
                  <a:pt x="1390568" y="2073057"/>
                  <a:pt x="1260084" y="2079938"/>
                </a:cubicBezTo>
                <a:cubicBezTo>
                  <a:pt x="1129600" y="2086819"/>
                  <a:pt x="900790" y="2094691"/>
                  <a:pt x="702317" y="2091310"/>
                </a:cubicBezTo>
                <a:cubicBezTo>
                  <a:pt x="687569" y="2096226"/>
                  <a:pt x="531140" y="2082489"/>
                  <a:pt x="437316" y="2073239"/>
                </a:cubicBezTo>
                <a:cubicBezTo>
                  <a:pt x="343492" y="2063989"/>
                  <a:pt x="206344" y="2047471"/>
                  <a:pt x="139373" y="2035810"/>
                </a:cubicBezTo>
                <a:cubicBezTo>
                  <a:pt x="72402" y="2024149"/>
                  <a:pt x="57353" y="2015600"/>
                  <a:pt x="35490" y="2003271"/>
                </a:cubicBezTo>
                <a:cubicBezTo>
                  <a:pt x="13627" y="1990942"/>
                  <a:pt x="25809" y="2019070"/>
                  <a:pt x="8193" y="1961836"/>
                </a:cubicBezTo>
                <a:cubicBezTo>
                  <a:pt x="-7880" y="1868045"/>
                  <a:pt x="4681" y="1843863"/>
                  <a:pt x="4535" y="1800046"/>
                </a:cubicBezTo>
                <a:cubicBezTo>
                  <a:pt x="4389" y="1756229"/>
                  <a:pt x="11800" y="1723596"/>
                  <a:pt x="7316" y="1698933"/>
                </a:cubicBezTo>
                <a:cubicBezTo>
                  <a:pt x="1967" y="1669511"/>
                  <a:pt x="12260" y="1264936"/>
                  <a:pt x="7344" y="1235439"/>
                </a:cubicBezTo>
                <a:cubicBezTo>
                  <a:pt x="13939" y="763149"/>
                  <a:pt x="11671" y="84741"/>
                  <a:pt x="13258" y="30888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92" y="1952367"/>
            <a:ext cx="1967303" cy="2512857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7533456" y="3813473"/>
            <a:ext cx="1396063" cy="510902"/>
          </a:xfrm>
          <a:custGeom>
            <a:avLst/>
            <a:gdLst>
              <a:gd name="connsiteX0" fmla="*/ 0 w 2032900"/>
              <a:gd name="connsiteY0" fmla="*/ 0 h 1224133"/>
              <a:gd name="connsiteX1" fmla="*/ 0 w 2032900"/>
              <a:gd name="connsiteY1" fmla="*/ 0 h 1224133"/>
              <a:gd name="connsiteX2" fmla="*/ 132735 w 2032900"/>
              <a:gd name="connsiteY2" fmla="*/ 29497 h 1224133"/>
              <a:gd name="connsiteX3" fmla="*/ 324464 w 2032900"/>
              <a:gd name="connsiteY3" fmla="*/ 0 h 1224133"/>
              <a:gd name="connsiteX4" fmla="*/ 1887793 w 2032900"/>
              <a:gd name="connsiteY4" fmla="*/ 14749 h 1224133"/>
              <a:gd name="connsiteX5" fmla="*/ 2005781 w 2032900"/>
              <a:gd name="connsiteY5" fmla="*/ 44245 h 1224133"/>
              <a:gd name="connsiteX6" fmla="*/ 1976284 w 2032900"/>
              <a:gd name="connsiteY6" fmla="*/ 501445 h 1224133"/>
              <a:gd name="connsiteX7" fmla="*/ 1976284 w 2032900"/>
              <a:gd name="connsiteY7" fmla="*/ 1061884 h 1224133"/>
              <a:gd name="connsiteX8" fmla="*/ 1902542 w 2032900"/>
              <a:gd name="connsiteY8" fmla="*/ 1150374 h 1224133"/>
              <a:gd name="connsiteX9" fmla="*/ 1769806 w 2032900"/>
              <a:gd name="connsiteY9" fmla="*/ 1165123 h 1224133"/>
              <a:gd name="connsiteX10" fmla="*/ 1725561 w 2032900"/>
              <a:gd name="connsiteY10" fmla="*/ 1179871 h 1224133"/>
              <a:gd name="connsiteX11" fmla="*/ 678426 w 2032900"/>
              <a:gd name="connsiteY11" fmla="*/ 1209368 h 1224133"/>
              <a:gd name="connsiteX12" fmla="*/ 634181 w 2032900"/>
              <a:gd name="connsiteY12" fmla="*/ 1224116 h 1224133"/>
              <a:gd name="connsiteX13" fmla="*/ 221226 w 2032900"/>
              <a:gd name="connsiteY13" fmla="*/ 1194619 h 1224133"/>
              <a:gd name="connsiteX14" fmla="*/ 176981 w 2032900"/>
              <a:gd name="connsiteY14" fmla="*/ 1165123 h 1224133"/>
              <a:gd name="connsiteX15" fmla="*/ 88490 w 2032900"/>
              <a:gd name="connsiteY15" fmla="*/ 1120878 h 1224133"/>
              <a:gd name="connsiteX16" fmla="*/ 44245 w 2032900"/>
              <a:gd name="connsiteY16" fmla="*/ 899652 h 1224133"/>
              <a:gd name="connsiteX17" fmla="*/ 29497 w 2032900"/>
              <a:gd name="connsiteY17" fmla="*/ 825910 h 1224133"/>
              <a:gd name="connsiteX18" fmla="*/ 14748 w 2032900"/>
              <a:gd name="connsiteY18" fmla="*/ 737419 h 1224133"/>
              <a:gd name="connsiteX19" fmla="*/ 0 w 2032900"/>
              <a:gd name="connsiteY19" fmla="*/ 0 h 1224133"/>
              <a:gd name="connsiteX0" fmla="*/ 0 w 2014972"/>
              <a:gd name="connsiteY0" fmla="*/ 0 h 1224133"/>
              <a:gd name="connsiteX1" fmla="*/ 0 w 2014972"/>
              <a:gd name="connsiteY1" fmla="*/ 0 h 1224133"/>
              <a:gd name="connsiteX2" fmla="*/ 132735 w 2014972"/>
              <a:gd name="connsiteY2" fmla="*/ 29497 h 1224133"/>
              <a:gd name="connsiteX3" fmla="*/ 324464 w 2014972"/>
              <a:gd name="connsiteY3" fmla="*/ 0 h 1224133"/>
              <a:gd name="connsiteX4" fmla="*/ 1887793 w 2014972"/>
              <a:gd name="connsiteY4" fmla="*/ 14749 h 1224133"/>
              <a:gd name="connsiteX5" fmla="*/ 1976284 w 2014972"/>
              <a:gd name="connsiteY5" fmla="*/ 73742 h 1224133"/>
              <a:gd name="connsiteX6" fmla="*/ 1976284 w 2014972"/>
              <a:gd name="connsiteY6" fmla="*/ 501445 h 1224133"/>
              <a:gd name="connsiteX7" fmla="*/ 1976284 w 2014972"/>
              <a:gd name="connsiteY7" fmla="*/ 1061884 h 1224133"/>
              <a:gd name="connsiteX8" fmla="*/ 1902542 w 2014972"/>
              <a:gd name="connsiteY8" fmla="*/ 1150374 h 1224133"/>
              <a:gd name="connsiteX9" fmla="*/ 1769806 w 2014972"/>
              <a:gd name="connsiteY9" fmla="*/ 1165123 h 1224133"/>
              <a:gd name="connsiteX10" fmla="*/ 1725561 w 2014972"/>
              <a:gd name="connsiteY10" fmla="*/ 1179871 h 1224133"/>
              <a:gd name="connsiteX11" fmla="*/ 678426 w 2014972"/>
              <a:gd name="connsiteY11" fmla="*/ 1209368 h 1224133"/>
              <a:gd name="connsiteX12" fmla="*/ 634181 w 2014972"/>
              <a:gd name="connsiteY12" fmla="*/ 1224116 h 1224133"/>
              <a:gd name="connsiteX13" fmla="*/ 221226 w 2014972"/>
              <a:gd name="connsiteY13" fmla="*/ 1194619 h 1224133"/>
              <a:gd name="connsiteX14" fmla="*/ 176981 w 2014972"/>
              <a:gd name="connsiteY14" fmla="*/ 1165123 h 1224133"/>
              <a:gd name="connsiteX15" fmla="*/ 88490 w 2014972"/>
              <a:gd name="connsiteY15" fmla="*/ 1120878 h 1224133"/>
              <a:gd name="connsiteX16" fmla="*/ 44245 w 2014972"/>
              <a:gd name="connsiteY16" fmla="*/ 899652 h 1224133"/>
              <a:gd name="connsiteX17" fmla="*/ 29497 w 2014972"/>
              <a:gd name="connsiteY17" fmla="*/ 825910 h 1224133"/>
              <a:gd name="connsiteX18" fmla="*/ 14748 w 2014972"/>
              <a:gd name="connsiteY18" fmla="*/ 737419 h 1224133"/>
              <a:gd name="connsiteX19" fmla="*/ 0 w 2014972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902542 w 1984759"/>
              <a:gd name="connsiteY8" fmla="*/ 1150374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858296 w 1984759"/>
              <a:gd name="connsiteY8" fmla="*/ 11208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117986 w 1984759"/>
              <a:gd name="connsiteY15" fmla="*/ 1091381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117986 w 1984759"/>
              <a:gd name="connsiteY15" fmla="*/ 1091381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76889 w 1984759"/>
              <a:gd name="connsiteY15" fmla="*/ 1081106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76889 w 1984759"/>
              <a:gd name="connsiteY15" fmla="*/ 1081106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53194 w 1984759"/>
              <a:gd name="connsiteY18" fmla="*/ 678923 h 1224133"/>
              <a:gd name="connsiteX19" fmla="*/ 0 w 1984759"/>
              <a:gd name="connsiteY19" fmla="*/ 0 h 1224133"/>
              <a:gd name="connsiteX0" fmla="*/ 0 w 1984759"/>
              <a:gd name="connsiteY0" fmla="*/ 0 h 1210129"/>
              <a:gd name="connsiteX1" fmla="*/ 0 w 1984759"/>
              <a:gd name="connsiteY1" fmla="*/ 0 h 1210129"/>
              <a:gd name="connsiteX2" fmla="*/ 132735 w 1984759"/>
              <a:gd name="connsiteY2" fmla="*/ 29497 h 1210129"/>
              <a:gd name="connsiteX3" fmla="*/ 324464 w 1984759"/>
              <a:gd name="connsiteY3" fmla="*/ 0 h 1210129"/>
              <a:gd name="connsiteX4" fmla="*/ 1887793 w 1984759"/>
              <a:gd name="connsiteY4" fmla="*/ 14749 h 1210129"/>
              <a:gd name="connsiteX5" fmla="*/ 1976284 w 1984759"/>
              <a:gd name="connsiteY5" fmla="*/ 73742 h 1210129"/>
              <a:gd name="connsiteX6" fmla="*/ 1946788 w 1984759"/>
              <a:gd name="connsiteY6" fmla="*/ 501445 h 1210129"/>
              <a:gd name="connsiteX7" fmla="*/ 1932039 w 1984759"/>
              <a:gd name="connsiteY7" fmla="*/ 1047135 h 1210129"/>
              <a:gd name="connsiteX8" fmla="*/ 1880169 w 1984759"/>
              <a:gd name="connsiteY8" fmla="*/ 1132477 h 1210129"/>
              <a:gd name="connsiteX9" fmla="*/ 1769806 w 1984759"/>
              <a:gd name="connsiteY9" fmla="*/ 1165123 h 1210129"/>
              <a:gd name="connsiteX10" fmla="*/ 1725561 w 1984759"/>
              <a:gd name="connsiteY10" fmla="*/ 1179871 h 1210129"/>
              <a:gd name="connsiteX11" fmla="*/ 678426 w 1984759"/>
              <a:gd name="connsiteY11" fmla="*/ 1209368 h 1210129"/>
              <a:gd name="connsiteX12" fmla="*/ 572536 w 1984759"/>
              <a:gd name="connsiteY12" fmla="*/ 1193294 h 1210129"/>
              <a:gd name="connsiteX13" fmla="*/ 221226 w 1984759"/>
              <a:gd name="connsiteY13" fmla="*/ 1194619 h 1210129"/>
              <a:gd name="connsiteX14" fmla="*/ 176981 w 1984759"/>
              <a:gd name="connsiteY14" fmla="*/ 1165123 h 1210129"/>
              <a:gd name="connsiteX15" fmla="*/ 76889 w 1984759"/>
              <a:gd name="connsiteY15" fmla="*/ 1081106 h 1210129"/>
              <a:gd name="connsiteX16" fmla="*/ 44245 w 1984759"/>
              <a:gd name="connsiteY16" fmla="*/ 899652 h 1210129"/>
              <a:gd name="connsiteX17" fmla="*/ 73743 w 1984759"/>
              <a:gd name="connsiteY17" fmla="*/ 855407 h 1210129"/>
              <a:gd name="connsiteX18" fmla="*/ 53194 w 1984759"/>
              <a:gd name="connsiteY18" fmla="*/ 678923 h 1210129"/>
              <a:gd name="connsiteX19" fmla="*/ 0 w 1984759"/>
              <a:gd name="connsiteY19" fmla="*/ 0 h 1210129"/>
              <a:gd name="connsiteX0" fmla="*/ 0 w 1984759"/>
              <a:gd name="connsiteY0" fmla="*/ 0 h 1209609"/>
              <a:gd name="connsiteX1" fmla="*/ 0 w 1984759"/>
              <a:gd name="connsiteY1" fmla="*/ 0 h 1209609"/>
              <a:gd name="connsiteX2" fmla="*/ 132735 w 1984759"/>
              <a:gd name="connsiteY2" fmla="*/ 29497 h 1209609"/>
              <a:gd name="connsiteX3" fmla="*/ 324464 w 1984759"/>
              <a:gd name="connsiteY3" fmla="*/ 0 h 1209609"/>
              <a:gd name="connsiteX4" fmla="*/ 1887793 w 1984759"/>
              <a:gd name="connsiteY4" fmla="*/ 14749 h 1209609"/>
              <a:gd name="connsiteX5" fmla="*/ 1976284 w 1984759"/>
              <a:gd name="connsiteY5" fmla="*/ 73742 h 1209609"/>
              <a:gd name="connsiteX6" fmla="*/ 1946788 w 1984759"/>
              <a:gd name="connsiteY6" fmla="*/ 501445 h 1209609"/>
              <a:gd name="connsiteX7" fmla="*/ 1932039 w 1984759"/>
              <a:gd name="connsiteY7" fmla="*/ 1047135 h 1209609"/>
              <a:gd name="connsiteX8" fmla="*/ 1880169 w 1984759"/>
              <a:gd name="connsiteY8" fmla="*/ 1132477 h 1209609"/>
              <a:gd name="connsiteX9" fmla="*/ 1769806 w 1984759"/>
              <a:gd name="connsiteY9" fmla="*/ 1165123 h 1209609"/>
              <a:gd name="connsiteX10" fmla="*/ 1725561 w 1984759"/>
              <a:gd name="connsiteY10" fmla="*/ 1179871 h 1209609"/>
              <a:gd name="connsiteX11" fmla="*/ 678426 w 1984759"/>
              <a:gd name="connsiteY11" fmla="*/ 1209368 h 1209609"/>
              <a:gd name="connsiteX12" fmla="*/ 603358 w 1984759"/>
              <a:gd name="connsiteY12" fmla="*/ 1141923 h 1209609"/>
              <a:gd name="connsiteX13" fmla="*/ 221226 w 1984759"/>
              <a:gd name="connsiteY13" fmla="*/ 1194619 h 1209609"/>
              <a:gd name="connsiteX14" fmla="*/ 176981 w 1984759"/>
              <a:gd name="connsiteY14" fmla="*/ 1165123 h 1209609"/>
              <a:gd name="connsiteX15" fmla="*/ 76889 w 1984759"/>
              <a:gd name="connsiteY15" fmla="*/ 1081106 h 1209609"/>
              <a:gd name="connsiteX16" fmla="*/ 44245 w 1984759"/>
              <a:gd name="connsiteY16" fmla="*/ 899652 h 1209609"/>
              <a:gd name="connsiteX17" fmla="*/ 73743 w 1984759"/>
              <a:gd name="connsiteY17" fmla="*/ 855407 h 1209609"/>
              <a:gd name="connsiteX18" fmla="*/ 53194 w 1984759"/>
              <a:gd name="connsiteY18" fmla="*/ 678923 h 1209609"/>
              <a:gd name="connsiteX19" fmla="*/ 0 w 1984759"/>
              <a:gd name="connsiteY19" fmla="*/ 0 h 1209609"/>
              <a:gd name="connsiteX0" fmla="*/ 0 w 1984759"/>
              <a:gd name="connsiteY0" fmla="*/ 0 h 1209899"/>
              <a:gd name="connsiteX1" fmla="*/ 0 w 1984759"/>
              <a:gd name="connsiteY1" fmla="*/ 0 h 1209899"/>
              <a:gd name="connsiteX2" fmla="*/ 132735 w 1984759"/>
              <a:gd name="connsiteY2" fmla="*/ 29497 h 1209899"/>
              <a:gd name="connsiteX3" fmla="*/ 324464 w 1984759"/>
              <a:gd name="connsiteY3" fmla="*/ 0 h 1209899"/>
              <a:gd name="connsiteX4" fmla="*/ 1887793 w 1984759"/>
              <a:gd name="connsiteY4" fmla="*/ 14749 h 1209899"/>
              <a:gd name="connsiteX5" fmla="*/ 1976284 w 1984759"/>
              <a:gd name="connsiteY5" fmla="*/ 73742 h 1209899"/>
              <a:gd name="connsiteX6" fmla="*/ 1946788 w 1984759"/>
              <a:gd name="connsiteY6" fmla="*/ 501445 h 1209899"/>
              <a:gd name="connsiteX7" fmla="*/ 1932039 w 1984759"/>
              <a:gd name="connsiteY7" fmla="*/ 1047135 h 1209899"/>
              <a:gd name="connsiteX8" fmla="*/ 1880169 w 1984759"/>
              <a:gd name="connsiteY8" fmla="*/ 1132477 h 1209899"/>
              <a:gd name="connsiteX9" fmla="*/ 1769806 w 1984759"/>
              <a:gd name="connsiteY9" fmla="*/ 1165123 h 1209899"/>
              <a:gd name="connsiteX10" fmla="*/ 1725561 w 1984759"/>
              <a:gd name="connsiteY10" fmla="*/ 1179871 h 1209899"/>
              <a:gd name="connsiteX11" fmla="*/ 678426 w 1984759"/>
              <a:gd name="connsiteY11" fmla="*/ 1209368 h 1209899"/>
              <a:gd name="connsiteX12" fmla="*/ 603358 w 1984759"/>
              <a:gd name="connsiteY12" fmla="*/ 1183020 h 1209899"/>
              <a:gd name="connsiteX13" fmla="*/ 221226 w 1984759"/>
              <a:gd name="connsiteY13" fmla="*/ 1194619 h 1209899"/>
              <a:gd name="connsiteX14" fmla="*/ 176981 w 1984759"/>
              <a:gd name="connsiteY14" fmla="*/ 1165123 h 1209899"/>
              <a:gd name="connsiteX15" fmla="*/ 76889 w 1984759"/>
              <a:gd name="connsiteY15" fmla="*/ 1081106 h 1209899"/>
              <a:gd name="connsiteX16" fmla="*/ 44245 w 1984759"/>
              <a:gd name="connsiteY16" fmla="*/ 899652 h 1209899"/>
              <a:gd name="connsiteX17" fmla="*/ 73743 w 1984759"/>
              <a:gd name="connsiteY17" fmla="*/ 855407 h 1209899"/>
              <a:gd name="connsiteX18" fmla="*/ 53194 w 1984759"/>
              <a:gd name="connsiteY18" fmla="*/ 678923 h 1209899"/>
              <a:gd name="connsiteX19" fmla="*/ 0 w 1984759"/>
              <a:gd name="connsiteY19" fmla="*/ 0 h 1209899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76889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231001 w 1984759"/>
              <a:gd name="connsiteY15" fmla="*/ 1060558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60558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87163 w 1984759"/>
              <a:gd name="connsiteY15" fmla="*/ 1050284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7163 w 1984759"/>
              <a:gd name="connsiteY15" fmla="*/ 1050284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68128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32084 w 1989548"/>
              <a:gd name="connsiteY0" fmla="*/ 14029 h 1197828"/>
              <a:gd name="connsiteX1" fmla="*/ 4789 w 1989548"/>
              <a:gd name="connsiteY1" fmla="*/ 382 h 1197828"/>
              <a:gd name="connsiteX2" fmla="*/ 137524 w 1989548"/>
              <a:gd name="connsiteY2" fmla="*/ 29879 h 1197828"/>
              <a:gd name="connsiteX3" fmla="*/ 329253 w 1989548"/>
              <a:gd name="connsiteY3" fmla="*/ 382 h 1197828"/>
              <a:gd name="connsiteX4" fmla="*/ 1892582 w 1989548"/>
              <a:gd name="connsiteY4" fmla="*/ 15131 h 1197828"/>
              <a:gd name="connsiteX5" fmla="*/ 1981073 w 1989548"/>
              <a:gd name="connsiteY5" fmla="*/ 74124 h 1197828"/>
              <a:gd name="connsiteX6" fmla="*/ 1951577 w 1989548"/>
              <a:gd name="connsiteY6" fmla="*/ 501827 h 1197828"/>
              <a:gd name="connsiteX7" fmla="*/ 1936828 w 1989548"/>
              <a:gd name="connsiteY7" fmla="*/ 1047517 h 1197828"/>
              <a:gd name="connsiteX8" fmla="*/ 1884958 w 1989548"/>
              <a:gd name="connsiteY8" fmla="*/ 1132859 h 1197828"/>
              <a:gd name="connsiteX9" fmla="*/ 1774595 w 1989548"/>
              <a:gd name="connsiteY9" fmla="*/ 1165505 h 1197828"/>
              <a:gd name="connsiteX10" fmla="*/ 1730350 w 1989548"/>
              <a:gd name="connsiteY10" fmla="*/ 1180253 h 1197828"/>
              <a:gd name="connsiteX11" fmla="*/ 724311 w 1989548"/>
              <a:gd name="connsiteY11" fmla="*/ 1178927 h 1197828"/>
              <a:gd name="connsiteX12" fmla="*/ 608147 w 1989548"/>
              <a:gd name="connsiteY12" fmla="*/ 1183402 h 1197828"/>
              <a:gd name="connsiteX13" fmla="*/ 226015 w 1989548"/>
              <a:gd name="connsiteY13" fmla="*/ 1195001 h 1197828"/>
              <a:gd name="connsiteX14" fmla="*/ 130400 w 1989548"/>
              <a:gd name="connsiteY14" fmla="*/ 1124408 h 1197828"/>
              <a:gd name="connsiteX15" fmla="*/ 85128 w 1989548"/>
              <a:gd name="connsiteY15" fmla="*/ 1030194 h 1197828"/>
              <a:gd name="connsiteX16" fmla="*/ 72917 w 1989548"/>
              <a:gd name="connsiteY16" fmla="*/ 900034 h 1197828"/>
              <a:gd name="connsiteX17" fmla="*/ 78532 w 1989548"/>
              <a:gd name="connsiteY17" fmla="*/ 855789 h 1197828"/>
              <a:gd name="connsiteX18" fmla="*/ 57983 w 1989548"/>
              <a:gd name="connsiteY18" fmla="*/ 679305 h 1197828"/>
              <a:gd name="connsiteX19" fmla="*/ 32084 w 1989548"/>
              <a:gd name="connsiteY19" fmla="*/ 14029 h 1197828"/>
              <a:gd name="connsiteX0" fmla="*/ 32084 w 1989548"/>
              <a:gd name="connsiteY0" fmla="*/ 14029 h 1197828"/>
              <a:gd name="connsiteX1" fmla="*/ 4789 w 1989548"/>
              <a:gd name="connsiteY1" fmla="*/ 382 h 1197828"/>
              <a:gd name="connsiteX2" fmla="*/ 137524 w 1989548"/>
              <a:gd name="connsiteY2" fmla="*/ 29879 h 1197828"/>
              <a:gd name="connsiteX3" fmla="*/ 329253 w 1989548"/>
              <a:gd name="connsiteY3" fmla="*/ 382 h 1197828"/>
              <a:gd name="connsiteX4" fmla="*/ 1892582 w 1989548"/>
              <a:gd name="connsiteY4" fmla="*/ 15131 h 1197828"/>
              <a:gd name="connsiteX5" fmla="*/ 1981073 w 1989548"/>
              <a:gd name="connsiteY5" fmla="*/ 74124 h 1197828"/>
              <a:gd name="connsiteX6" fmla="*/ 1951577 w 1989548"/>
              <a:gd name="connsiteY6" fmla="*/ 501827 h 1197828"/>
              <a:gd name="connsiteX7" fmla="*/ 1936828 w 1989548"/>
              <a:gd name="connsiteY7" fmla="*/ 1047517 h 1197828"/>
              <a:gd name="connsiteX8" fmla="*/ 1884958 w 1989548"/>
              <a:gd name="connsiteY8" fmla="*/ 1132859 h 1197828"/>
              <a:gd name="connsiteX9" fmla="*/ 1774595 w 1989548"/>
              <a:gd name="connsiteY9" fmla="*/ 1165505 h 1197828"/>
              <a:gd name="connsiteX10" fmla="*/ 1730350 w 1989548"/>
              <a:gd name="connsiteY10" fmla="*/ 1180253 h 1197828"/>
              <a:gd name="connsiteX11" fmla="*/ 724311 w 1989548"/>
              <a:gd name="connsiteY11" fmla="*/ 1178927 h 1197828"/>
              <a:gd name="connsiteX12" fmla="*/ 608147 w 1989548"/>
              <a:gd name="connsiteY12" fmla="*/ 1183402 h 1197828"/>
              <a:gd name="connsiteX13" fmla="*/ 226015 w 1989548"/>
              <a:gd name="connsiteY13" fmla="*/ 1195001 h 1197828"/>
              <a:gd name="connsiteX14" fmla="*/ 130400 w 1989548"/>
              <a:gd name="connsiteY14" fmla="*/ 1124408 h 1197828"/>
              <a:gd name="connsiteX15" fmla="*/ 85128 w 1989548"/>
              <a:gd name="connsiteY15" fmla="*/ 1030194 h 1197828"/>
              <a:gd name="connsiteX16" fmla="*/ 72917 w 1989548"/>
              <a:gd name="connsiteY16" fmla="*/ 900034 h 1197828"/>
              <a:gd name="connsiteX17" fmla="*/ 68297 w 1989548"/>
              <a:gd name="connsiteY17" fmla="*/ 825081 h 1197828"/>
              <a:gd name="connsiteX18" fmla="*/ 57983 w 1989548"/>
              <a:gd name="connsiteY18" fmla="*/ 679305 h 1197828"/>
              <a:gd name="connsiteX19" fmla="*/ 32084 w 1989548"/>
              <a:gd name="connsiteY19" fmla="*/ 14029 h 1197828"/>
              <a:gd name="connsiteX0" fmla="*/ 32084 w 1989548"/>
              <a:gd name="connsiteY0" fmla="*/ 14029 h 1184192"/>
              <a:gd name="connsiteX1" fmla="*/ 4789 w 1989548"/>
              <a:gd name="connsiteY1" fmla="*/ 382 h 1184192"/>
              <a:gd name="connsiteX2" fmla="*/ 137524 w 1989548"/>
              <a:gd name="connsiteY2" fmla="*/ 29879 h 1184192"/>
              <a:gd name="connsiteX3" fmla="*/ 329253 w 1989548"/>
              <a:gd name="connsiteY3" fmla="*/ 382 h 1184192"/>
              <a:gd name="connsiteX4" fmla="*/ 1892582 w 1989548"/>
              <a:gd name="connsiteY4" fmla="*/ 15131 h 1184192"/>
              <a:gd name="connsiteX5" fmla="*/ 1981073 w 1989548"/>
              <a:gd name="connsiteY5" fmla="*/ 74124 h 1184192"/>
              <a:gd name="connsiteX6" fmla="*/ 1951577 w 1989548"/>
              <a:gd name="connsiteY6" fmla="*/ 501827 h 1184192"/>
              <a:gd name="connsiteX7" fmla="*/ 1936828 w 1989548"/>
              <a:gd name="connsiteY7" fmla="*/ 1047517 h 1184192"/>
              <a:gd name="connsiteX8" fmla="*/ 1884958 w 1989548"/>
              <a:gd name="connsiteY8" fmla="*/ 1132859 h 1184192"/>
              <a:gd name="connsiteX9" fmla="*/ 1774595 w 1989548"/>
              <a:gd name="connsiteY9" fmla="*/ 1165505 h 1184192"/>
              <a:gd name="connsiteX10" fmla="*/ 1730350 w 1989548"/>
              <a:gd name="connsiteY10" fmla="*/ 1180253 h 1184192"/>
              <a:gd name="connsiteX11" fmla="*/ 724311 w 1989548"/>
              <a:gd name="connsiteY11" fmla="*/ 1178927 h 1184192"/>
              <a:gd name="connsiteX12" fmla="*/ 608147 w 1989548"/>
              <a:gd name="connsiteY12" fmla="*/ 1183402 h 1184192"/>
              <a:gd name="connsiteX13" fmla="*/ 239663 w 1989548"/>
              <a:gd name="connsiteY13" fmla="*/ 1167705 h 1184192"/>
              <a:gd name="connsiteX14" fmla="*/ 130400 w 1989548"/>
              <a:gd name="connsiteY14" fmla="*/ 1124408 h 1184192"/>
              <a:gd name="connsiteX15" fmla="*/ 85128 w 1989548"/>
              <a:gd name="connsiteY15" fmla="*/ 1030194 h 1184192"/>
              <a:gd name="connsiteX16" fmla="*/ 72917 w 1989548"/>
              <a:gd name="connsiteY16" fmla="*/ 900034 h 1184192"/>
              <a:gd name="connsiteX17" fmla="*/ 68297 w 1989548"/>
              <a:gd name="connsiteY17" fmla="*/ 825081 h 1184192"/>
              <a:gd name="connsiteX18" fmla="*/ 57983 w 1989548"/>
              <a:gd name="connsiteY18" fmla="*/ 679305 h 1184192"/>
              <a:gd name="connsiteX19" fmla="*/ 32084 w 1989548"/>
              <a:gd name="connsiteY19" fmla="*/ 14029 h 1184192"/>
              <a:gd name="connsiteX0" fmla="*/ 32084 w 1989548"/>
              <a:gd name="connsiteY0" fmla="*/ 14029 h 1180763"/>
              <a:gd name="connsiteX1" fmla="*/ 4789 w 1989548"/>
              <a:gd name="connsiteY1" fmla="*/ 382 h 1180763"/>
              <a:gd name="connsiteX2" fmla="*/ 137524 w 1989548"/>
              <a:gd name="connsiteY2" fmla="*/ 29879 h 1180763"/>
              <a:gd name="connsiteX3" fmla="*/ 329253 w 1989548"/>
              <a:gd name="connsiteY3" fmla="*/ 382 h 1180763"/>
              <a:gd name="connsiteX4" fmla="*/ 1892582 w 1989548"/>
              <a:gd name="connsiteY4" fmla="*/ 15131 h 1180763"/>
              <a:gd name="connsiteX5" fmla="*/ 1981073 w 1989548"/>
              <a:gd name="connsiteY5" fmla="*/ 74124 h 1180763"/>
              <a:gd name="connsiteX6" fmla="*/ 1951577 w 1989548"/>
              <a:gd name="connsiteY6" fmla="*/ 501827 h 1180763"/>
              <a:gd name="connsiteX7" fmla="*/ 1936828 w 1989548"/>
              <a:gd name="connsiteY7" fmla="*/ 1047517 h 1180763"/>
              <a:gd name="connsiteX8" fmla="*/ 1884958 w 1989548"/>
              <a:gd name="connsiteY8" fmla="*/ 1132859 h 1180763"/>
              <a:gd name="connsiteX9" fmla="*/ 1774595 w 1989548"/>
              <a:gd name="connsiteY9" fmla="*/ 1165505 h 1180763"/>
              <a:gd name="connsiteX10" fmla="*/ 1730350 w 1989548"/>
              <a:gd name="connsiteY10" fmla="*/ 1180253 h 1180763"/>
              <a:gd name="connsiteX11" fmla="*/ 724311 w 1989548"/>
              <a:gd name="connsiteY11" fmla="*/ 1178927 h 1180763"/>
              <a:gd name="connsiteX12" fmla="*/ 601323 w 1989548"/>
              <a:gd name="connsiteY12" fmla="*/ 1162930 h 1180763"/>
              <a:gd name="connsiteX13" fmla="*/ 239663 w 1989548"/>
              <a:gd name="connsiteY13" fmla="*/ 1167705 h 1180763"/>
              <a:gd name="connsiteX14" fmla="*/ 130400 w 1989548"/>
              <a:gd name="connsiteY14" fmla="*/ 1124408 h 1180763"/>
              <a:gd name="connsiteX15" fmla="*/ 85128 w 1989548"/>
              <a:gd name="connsiteY15" fmla="*/ 1030194 h 1180763"/>
              <a:gd name="connsiteX16" fmla="*/ 72917 w 1989548"/>
              <a:gd name="connsiteY16" fmla="*/ 900034 h 1180763"/>
              <a:gd name="connsiteX17" fmla="*/ 68297 w 1989548"/>
              <a:gd name="connsiteY17" fmla="*/ 825081 h 1180763"/>
              <a:gd name="connsiteX18" fmla="*/ 57983 w 1989548"/>
              <a:gd name="connsiteY18" fmla="*/ 679305 h 1180763"/>
              <a:gd name="connsiteX19" fmla="*/ 32084 w 1989548"/>
              <a:gd name="connsiteY19" fmla="*/ 14029 h 1180763"/>
              <a:gd name="connsiteX0" fmla="*/ 32084 w 1989548"/>
              <a:gd name="connsiteY0" fmla="*/ 14029 h 1180253"/>
              <a:gd name="connsiteX1" fmla="*/ 4789 w 1989548"/>
              <a:gd name="connsiteY1" fmla="*/ 382 h 1180253"/>
              <a:gd name="connsiteX2" fmla="*/ 137524 w 1989548"/>
              <a:gd name="connsiteY2" fmla="*/ 29879 h 1180253"/>
              <a:gd name="connsiteX3" fmla="*/ 329253 w 1989548"/>
              <a:gd name="connsiteY3" fmla="*/ 382 h 1180253"/>
              <a:gd name="connsiteX4" fmla="*/ 1892582 w 1989548"/>
              <a:gd name="connsiteY4" fmla="*/ 15131 h 1180253"/>
              <a:gd name="connsiteX5" fmla="*/ 1981073 w 1989548"/>
              <a:gd name="connsiteY5" fmla="*/ 74124 h 1180253"/>
              <a:gd name="connsiteX6" fmla="*/ 1951577 w 1989548"/>
              <a:gd name="connsiteY6" fmla="*/ 501827 h 1180253"/>
              <a:gd name="connsiteX7" fmla="*/ 1936828 w 1989548"/>
              <a:gd name="connsiteY7" fmla="*/ 1047517 h 1180253"/>
              <a:gd name="connsiteX8" fmla="*/ 1884958 w 1989548"/>
              <a:gd name="connsiteY8" fmla="*/ 1132859 h 1180253"/>
              <a:gd name="connsiteX9" fmla="*/ 1774595 w 1989548"/>
              <a:gd name="connsiteY9" fmla="*/ 1165505 h 1180253"/>
              <a:gd name="connsiteX10" fmla="*/ 1730350 w 1989548"/>
              <a:gd name="connsiteY10" fmla="*/ 1180253 h 1180253"/>
              <a:gd name="connsiteX11" fmla="*/ 741371 w 1989548"/>
              <a:gd name="connsiteY11" fmla="*/ 1165279 h 1180253"/>
              <a:gd name="connsiteX12" fmla="*/ 601323 w 1989548"/>
              <a:gd name="connsiteY12" fmla="*/ 1162930 h 1180253"/>
              <a:gd name="connsiteX13" fmla="*/ 239663 w 1989548"/>
              <a:gd name="connsiteY13" fmla="*/ 1167705 h 1180253"/>
              <a:gd name="connsiteX14" fmla="*/ 130400 w 1989548"/>
              <a:gd name="connsiteY14" fmla="*/ 1124408 h 1180253"/>
              <a:gd name="connsiteX15" fmla="*/ 85128 w 1989548"/>
              <a:gd name="connsiteY15" fmla="*/ 1030194 h 1180253"/>
              <a:gd name="connsiteX16" fmla="*/ 72917 w 1989548"/>
              <a:gd name="connsiteY16" fmla="*/ 900034 h 1180253"/>
              <a:gd name="connsiteX17" fmla="*/ 68297 w 1989548"/>
              <a:gd name="connsiteY17" fmla="*/ 825081 h 1180253"/>
              <a:gd name="connsiteX18" fmla="*/ 57983 w 1989548"/>
              <a:gd name="connsiteY18" fmla="*/ 679305 h 1180253"/>
              <a:gd name="connsiteX19" fmla="*/ 32084 w 1989548"/>
              <a:gd name="connsiteY19" fmla="*/ 14029 h 1180253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36828 w 1989548"/>
              <a:gd name="connsiteY7" fmla="*/ 1047517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36828 w 1989548"/>
              <a:gd name="connsiteY7" fmla="*/ 1047517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53888 w 1989548"/>
              <a:gd name="connsiteY7" fmla="*/ 1037281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96750"/>
              <a:gd name="connsiteY0" fmla="*/ 14029 h 1169739"/>
              <a:gd name="connsiteX1" fmla="*/ 4789 w 1996750"/>
              <a:gd name="connsiteY1" fmla="*/ 382 h 1169739"/>
              <a:gd name="connsiteX2" fmla="*/ 137524 w 1996750"/>
              <a:gd name="connsiteY2" fmla="*/ 29879 h 1169739"/>
              <a:gd name="connsiteX3" fmla="*/ 329253 w 1996750"/>
              <a:gd name="connsiteY3" fmla="*/ 382 h 1169739"/>
              <a:gd name="connsiteX4" fmla="*/ 1892582 w 1996750"/>
              <a:gd name="connsiteY4" fmla="*/ 15131 h 1169739"/>
              <a:gd name="connsiteX5" fmla="*/ 1981073 w 1996750"/>
              <a:gd name="connsiteY5" fmla="*/ 74124 h 1169739"/>
              <a:gd name="connsiteX6" fmla="*/ 1965224 w 1996750"/>
              <a:gd name="connsiteY6" fmla="*/ 505239 h 1169739"/>
              <a:gd name="connsiteX7" fmla="*/ 1953888 w 1996750"/>
              <a:gd name="connsiteY7" fmla="*/ 1037281 h 1169739"/>
              <a:gd name="connsiteX8" fmla="*/ 1884958 w 1996750"/>
              <a:gd name="connsiteY8" fmla="*/ 1132859 h 1169739"/>
              <a:gd name="connsiteX9" fmla="*/ 1774595 w 1996750"/>
              <a:gd name="connsiteY9" fmla="*/ 1165505 h 1169739"/>
              <a:gd name="connsiteX10" fmla="*/ 1706467 w 1996750"/>
              <a:gd name="connsiteY10" fmla="*/ 1163193 h 1169739"/>
              <a:gd name="connsiteX11" fmla="*/ 741371 w 1996750"/>
              <a:gd name="connsiteY11" fmla="*/ 1165279 h 1169739"/>
              <a:gd name="connsiteX12" fmla="*/ 601323 w 1996750"/>
              <a:gd name="connsiteY12" fmla="*/ 1162930 h 1169739"/>
              <a:gd name="connsiteX13" fmla="*/ 239663 w 1996750"/>
              <a:gd name="connsiteY13" fmla="*/ 1167705 h 1169739"/>
              <a:gd name="connsiteX14" fmla="*/ 130400 w 1996750"/>
              <a:gd name="connsiteY14" fmla="*/ 1124408 h 1169739"/>
              <a:gd name="connsiteX15" fmla="*/ 85128 w 1996750"/>
              <a:gd name="connsiteY15" fmla="*/ 1030194 h 1169739"/>
              <a:gd name="connsiteX16" fmla="*/ 72917 w 1996750"/>
              <a:gd name="connsiteY16" fmla="*/ 900034 h 1169739"/>
              <a:gd name="connsiteX17" fmla="*/ 68297 w 1996750"/>
              <a:gd name="connsiteY17" fmla="*/ 825081 h 1169739"/>
              <a:gd name="connsiteX18" fmla="*/ 57983 w 1996750"/>
              <a:gd name="connsiteY18" fmla="*/ 679305 h 1169739"/>
              <a:gd name="connsiteX19" fmla="*/ 32084 w 1996750"/>
              <a:gd name="connsiteY19" fmla="*/ 14029 h 1169739"/>
              <a:gd name="connsiteX0" fmla="*/ 32084 w 1984688"/>
              <a:gd name="connsiteY0" fmla="*/ 14029 h 1169739"/>
              <a:gd name="connsiteX1" fmla="*/ 4789 w 1984688"/>
              <a:gd name="connsiteY1" fmla="*/ 382 h 1169739"/>
              <a:gd name="connsiteX2" fmla="*/ 137524 w 1984688"/>
              <a:gd name="connsiteY2" fmla="*/ 29879 h 1169739"/>
              <a:gd name="connsiteX3" fmla="*/ 329253 w 1984688"/>
              <a:gd name="connsiteY3" fmla="*/ 382 h 1169739"/>
              <a:gd name="connsiteX4" fmla="*/ 1892582 w 1984688"/>
              <a:gd name="connsiteY4" fmla="*/ 15131 h 1169739"/>
              <a:gd name="connsiteX5" fmla="*/ 1981073 w 1984688"/>
              <a:gd name="connsiteY5" fmla="*/ 74124 h 1169739"/>
              <a:gd name="connsiteX6" fmla="*/ 1965224 w 1984688"/>
              <a:gd name="connsiteY6" fmla="*/ 505239 h 1169739"/>
              <a:gd name="connsiteX7" fmla="*/ 1953888 w 1984688"/>
              <a:gd name="connsiteY7" fmla="*/ 1037281 h 1169739"/>
              <a:gd name="connsiteX8" fmla="*/ 1884958 w 1984688"/>
              <a:gd name="connsiteY8" fmla="*/ 1132859 h 1169739"/>
              <a:gd name="connsiteX9" fmla="*/ 1774595 w 1984688"/>
              <a:gd name="connsiteY9" fmla="*/ 1165505 h 1169739"/>
              <a:gd name="connsiteX10" fmla="*/ 1706467 w 1984688"/>
              <a:gd name="connsiteY10" fmla="*/ 1163193 h 1169739"/>
              <a:gd name="connsiteX11" fmla="*/ 741371 w 1984688"/>
              <a:gd name="connsiteY11" fmla="*/ 1165279 h 1169739"/>
              <a:gd name="connsiteX12" fmla="*/ 601323 w 1984688"/>
              <a:gd name="connsiteY12" fmla="*/ 1162930 h 1169739"/>
              <a:gd name="connsiteX13" fmla="*/ 239663 w 1984688"/>
              <a:gd name="connsiteY13" fmla="*/ 1167705 h 1169739"/>
              <a:gd name="connsiteX14" fmla="*/ 130400 w 1984688"/>
              <a:gd name="connsiteY14" fmla="*/ 1124408 h 1169739"/>
              <a:gd name="connsiteX15" fmla="*/ 85128 w 1984688"/>
              <a:gd name="connsiteY15" fmla="*/ 1030194 h 1169739"/>
              <a:gd name="connsiteX16" fmla="*/ 72917 w 1984688"/>
              <a:gd name="connsiteY16" fmla="*/ 900034 h 1169739"/>
              <a:gd name="connsiteX17" fmla="*/ 68297 w 1984688"/>
              <a:gd name="connsiteY17" fmla="*/ 825081 h 1169739"/>
              <a:gd name="connsiteX18" fmla="*/ 57983 w 1984688"/>
              <a:gd name="connsiteY18" fmla="*/ 679305 h 1169739"/>
              <a:gd name="connsiteX19" fmla="*/ 32084 w 1984688"/>
              <a:gd name="connsiteY19" fmla="*/ 14029 h 1169739"/>
              <a:gd name="connsiteX0" fmla="*/ 32084 w 1984688"/>
              <a:gd name="connsiteY0" fmla="*/ 14029 h 1169739"/>
              <a:gd name="connsiteX1" fmla="*/ 4789 w 1984688"/>
              <a:gd name="connsiteY1" fmla="*/ 382 h 1169739"/>
              <a:gd name="connsiteX2" fmla="*/ 137524 w 1984688"/>
              <a:gd name="connsiteY2" fmla="*/ 29879 h 1169739"/>
              <a:gd name="connsiteX3" fmla="*/ 329253 w 1984688"/>
              <a:gd name="connsiteY3" fmla="*/ 382 h 1169739"/>
              <a:gd name="connsiteX4" fmla="*/ 1892582 w 1984688"/>
              <a:gd name="connsiteY4" fmla="*/ 15131 h 1169739"/>
              <a:gd name="connsiteX5" fmla="*/ 1981073 w 1984688"/>
              <a:gd name="connsiteY5" fmla="*/ 74124 h 1169739"/>
              <a:gd name="connsiteX6" fmla="*/ 1965224 w 1984688"/>
              <a:gd name="connsiteY6" fmla="*/ 505239 h 1169739"/>
              <a:gd name="connsiteX7" fmla="*/ 1953888 w 1984688"/>
              <a:gd name="connsiteY7" fmla="*/ 1037281 h 1169739"/>
              <a:gd name="connsiteX8" fmla="*/ 1884958 w 1984688"/>
              <a:gd name="connsiteY8" fmla="*/ 1132859 h 1169739"/>
              <a:gd name="connsiteX9" fmla="*/ 1774595 w 1984688"/>
              <a:gd name="connsiteY9" fmla="*/ 1165505 h 1169739"/>
              <a:gd name="connsiteX10" fmla="*/ 1706467 w 1984688"/>
              <a:gd name="connsiteY10" fmla="*/ 1163193 h 1169739"/>
              <a:gd name="connsiteX11" fmla="*/ 741371 w 1984688"/>
              <a:gd name="connsiteY11" fmla="*/ 1165279 h 1169739"/>
              <a:gd name="connsiteX12" fmla="*/ 601323 w 1984688"/>
              <a:gd name="connsiteY12" fmla="*/ 1162930 h 1169739"/>
              <a:gd name="connsiteX13" fmla="*/ 239663 w 1984688"/>
              <a:gd name="connsiteY13" fmla="*/ 1167705 h 1169739"/>
              <a:gd name="connsiteX14" fmla="*/ 130400 w 1984688"/>
              <a:gd name="connsiteY14" fmla="*/ 1124408 h 1169739"/>
              <a:gd name="connsiteX15" fmla="*/ 85128 w 1984688"/>
              <a:gd name="connsiteY15" fmla="*/ 1030194 h 1169739"/>
              <a:gd name="connsiteX16" fmla="*/ 72917 w 1984688"/>
              <a:gd name="connsiteY16" fmla="*/ 900034 h 1169739"/>
              <a:gd name="connsiteX17" fmla="*/ 68297 w 1984688"/>
              <a:gd name="connsiteY17" fmla="*/ 825081 h 1169739"/>
              <a:gd name="connsiteX18" fmla="*/ 57983 w 1984688"/>
              <a:gd name="connsiteY18" fmla="*/ 679305 h 1169739"/>
              <a:gd name="connsiteX19" fmla="*/ 32084 w 1984688"/>
              <a:gd name="connsiteY19" fmla="*/ 14029 h 1169739"/>
              <a:gd name="connsiteX0" fmla="*/ 32084 w 1984464"/>
              <a:gd name="connsiteY0" fmla="*/ 15957 h 1171667"/>
              <a:gd name="connsiteX1" fmla="*/ 4789 w 1984464"/>
              <a:gd name="connsiteY1" fmla="*/ 2310 h 1171667"/>
              <a:gd name="connsiteX2" fmla="*/ 137524 w 1984464"/>
              <a:gd name="connsiteY2" fmla="*/ 31807 h 1171667"/>
              <a:gd name="connsiteX3" fmla="*/ 329253 w 1984464"/>
              <a:gd name="connsiteY3" fmla="*/ 2310 h 1171667"/>
              <a:gd name="connsiteX4" fmla="*/ 1895994 w 1984464"/>
              <a:gd name="connsiteY4" fmla="*/ 0 h 1171667"/>
              <a:gd name="connsiteX5" fmla="*/ 1981073 w 1984464"/>
              <a:gd name="connsiteY5" fmla="*/ 76052 h 1171667"/>
              <a:gd name="connsiteX6" fmla="*/ 1965224 w 1984464"/>
              <a:gd name="connsiteY6" fmla="*/ 507167 h 1171667"/>
              <a:gd name="connsiteX7" fmla="*/ 1953888 w 1984464"/>
              <a:gd name="connsiteY7" fmla="*/ 1039209 h 1171667"/>
              <a:gd name="connsiteX8" fmla="*/ 1884958 w 1984464"/>
              <a:gd name="connsiteY8" fmla="*/ 1134787 h 1171667"/>
              <a:gd name="connsiteX9" fmla="*/ 1774595 w 1984464"/>
              <a:gd name="connsiteY9" fmla="*/ 1167433 h 1171667"/>
              <a:gd name="connsiteX10" fmla="*/ 1706467 w 1984464"/>
              <a:gd name="connsiteY10" fmla="*/ 1165121 h 1171667"/>
              <a:gd name="connsiteX11" fmla="*/ 741371 w 1984464"/>
              <a:gd name="connsiteY11" fmla="*/ 1167207 h 1171667"/>
              <a:gd name="connsiteX12" fmla="*/ 601323 w 1984464"/>
              <a:gd name="connsiteY12" fmla="*/ 1164858 h 1171667"/>
              <a:gd name="connsiteX13" fmla="*/ 239663 w 1984464"/>
              <a:gd name="connsiteY13" fmla="*/ 1169633 h 1171667"/>
              <a:gd name="connsiteX14" fmla="*/ 130400 w 1984464"/>
              <a:gd name="connsiteY14" fmla="*/ 1126336 h 1171667"/>
              <a:gd name="connsiteX15" fmla="*/ 85128 w 1984464"/>
              <a:gd name="connsiteY15" fmla="*/ 1032122 h 1171667"/>
              <a:gd name="connsiteX16" fmla="*/ 72917 w 1984464"/>
              <a:gd name="connsiteY16" fmla="*/ 901962 h 1171667"/>
              <a:gd name="connsiteX17" fmla="*/ 68297 w 1984464"/>
              <a:gd name="connsiteY17" fmla="*/ 827009 h 1171667"/>
              <a:gd name="connsiteX18" fmla="*/ 57983 w 1984464"/>
              <a:gd name="connsiteY18" fmla="*/ 681233 h 1171667"/>
              <a:gd name="connsiteX19" fmla="*/ 32084 w 1984464"/>
              <a:gd name="connsiteY19" fmla="*/ 15957 h 1171667"/>
              <a:gd name="connsiteX0" fmla="*/ 32084 w 1984464"/>
              <a:gd name="connsiteY0" fmla="*/ 15957 h 1171667"/>
              <a:gd name="connsiteX1" fmla="*/ 4789 w 1984464"/>
              <a:gd name="connsiteY1" fmla="*/ 2310 h 1171667"/>
              <a:gd name="connsiteX2" fmla="*/ 137524 w 1984464"/>
              <a:gd name="connsiteY2" fmla="*/ 14747 h 1171667"/>
              <a:gd name="connsiteX3" fmla="*/ 329253 w 1984464"/>
              <a:gd name="connsiteY3" fmla="*/ 2310 h 1171667"/>
              <a:gd name="connsiteX4" fmla="*/ 1895994 w 1984464"/>
              <a:gd name="connsiteY4" fmla="*/ 0 h 1171667"/>
              <a:gd name="connsiteX5" fmla="*/ 1981073 w 1984464"/>
              <a:gd name="connsiteY5" fmla="*/ 76052 h 1171667"/>
              <a:gd name="connsiteX6" fmla="*/ 1965224 w 1984464"/>
              <a:gd name="connsiteY6" fmla="*/ 507167 h 1171667"/>
              <a:gd name="connsiteX7" fmla="*/ 1953888 w 1984464"/>
              <a:gd name="connsiteY7" fmla="*/ 1039209 h 1171667"/>
              <a:gd name="connsiteX8" fmla="*/ 1884958 w 1984464"/>
              <a:gd name="connsiteY8" fmla="*/ 1134787 h 1171667"/>
              <a:gd name="connsiteX9" fmla="*/ 1774595 w 1984464"/>
              <a:gd name="connsiteY9" fmla="*/ 1167433 h 1171667"/>
              <a:gd name="connsiteX10" fmla="*/ 1706467 w 1984464"/>
              <a:gd name="connsiteY10" fmla="*/ 1165121 h 1171667"/>
              <a:gd name="connsiteX11" fmla="*/ 741371 w 1984464"/>
              <a:gd name="connsiteY11" fmla="*/ 1167207 h 1171667"/>
              <a:gd name="connsiteX12" fmla="*/ 601323 w 1984464"/>
              <a:gd name="connsiteY12" fmla="*/ 1164858 h 1171667"/>
              <a:gd name="connsiteX13" fmla="*/ 239663 w 1984464"/>
              <a:gd name="connsiteY13" fmla="*/ 1169633 h 1171667"/>
              <a:gd name="connsiteX14" fmla="*/ 130400 w 1984464"/>
              <a:gd name="connsiteY14" fmla="*/ 1126336 h 1171667"/>
              <a:gd name="connsiteX15" fmla="*/ 85128 w 1984464"/>
              <a:gd name="connsiteY15" fmla="*/ 1032122 h 1171667"/>
              <a:gd name="connsiteX16" fmla="*/ 72917 w 1984464"/>
              <a:gd name="connsiteY16" fmla="*/ 901962 h 1171667"/>
              <a:gd name="connsiteX17" fmla="*/ 68297 w 1984464"/>
              <a:gd name="connsiteY17" fmla="*/ 827009 h 1171667"/>
              <a:gd name="connsiteX18" fmla="*/ 57983 w 1984464"/>
              <a:gd name="connsiteY18" fmla="*/ 681233 h 1171667"/>
              <a:gd name="connsiteX19" fmla="*/ 32084 w 1984464"/>
              <a:gd name="connsiteY19" fmla="*/ 15957 h 1171667"/>
              <a:gd name="connsiteX0" fmla="*/ 124 w 1952504"/>
              <a:gd name="connsiteY0" fmla="*/ 55326 h 1211036"/>
              <a:gd name="connsiteX1" fmla="*/ 20596 w 1952504"/>
              <a:gd name="connsiteY1" fmla="*/ 38267 h 1211036"/>
              <a:gd name="connsiteX2" fmla="*/ 105564 w 1952504"/>
              <a:gd name="connsiteY2" fmla="*/ 54116 h 1211036"/>
              <a:gd name="connsiteX3" fmla="*/ 297293 w 1952504"/>
              <a:gd name="connsiteY3" fmla="*/ 41679 h 1211036"/>
              <a:gd name="connsiteX4" fmla="*/ 1864034 w 1952504"/>
              <a:gd name="connsiteY4" fmla="*/ 39369 h 1211036"/>
              <a:gd name="connsiteX5" fmla="*/ 1949113 w 1952504"/>
              <a:gd name="connsiteY5" fmla="*/ 115421 h 1211036"/>
              <a:gd name="connsiteX6" fmla="*/ 1933264 w 1952504"/>
              <a:gd name="connsiteY6" fmla="*/ 546536 h 1211036"/>
              <a:gd name="connsiteX7" fmla="*/ 1921928 w 1952504"/>
              <a:gd name="connsiteY7" fmla="*/ 1078578 h 1211036"/>
              <a:gd name="connsiteX8" fmla="*/ 1852998 w 1952504"/>
              <a:gd name="connsiteY8" fmla="*/ 1174156 h 1211036"/>
              <a:gd name="connsiteX9" fmla="*/ 1742635 w 1952504"/>
              <a:gd name="connsiteY9" fmla="*/ 1206802 h 1211036"/>
              <a:gd name="connsiteX10" fmla="*/ 1674507 w 1952504"/>
              <a:gd name="connsiteY10" fmla="*/ 1204490 h 1211036"/>
              <a:gd name="connsiteX11" fmla="*/ 709411 w 1952504"/>
              <a:gd name="connsiteY11" fmla="*/ 1206576 h 1211036"/>
              <a:gd name="connsiteX12" fmla="*/ 569363 w 1952504"/>
              <a:gd name="connsiteY12" fmla="*/ 1204227 h 1211036"/>
              <a:gd name="connsiteX13" fmla="*/ 207703 w 1952504"/>
              <a:gd name="connsiteY13" fmla="*/ 1209002 h 1211036"/>
              <a:gd name="connsiteX14" fmla="*/ 98440 w 1952504"/>
              <a:gd name="connsiteY14" fmla="*/ 1165705 h 1211036"/>
              <a:gd name="connsiteX15" fmla="*/ 53168 w 1952504"/>
              <a:gd name="connsiteY15" fmla="*/ 1071491 h 1211036"/>
              <a:gd name="connsiteX16" fmla="*/ 40957 w 1952504"/>
              <a:gd name="connsiteY16" fmla="*/ 941331 h 1211036"/>
              <a:gd name="connsiteX17" fmla="*/ 36337 w 1952504"/>
              <a:gd name="connsiteY17" fmla="*/ 866378 h 1211036"/>
              <a:gd name="connsiteX18" fmla="*/ 26023 w 1952504"/>
              <a:gd name="connsiteY18" fmla="*/ 720602 h 1211036"/>
              <a:gd name="connsiteX19" fmla="*/ 124 w 1952504"/>
              <a:gd name="connsiteY19" fmla="*/ 55326 h 1211036"/>
              <a:gd name="connsiteX0" fmla="*/ 57158 w 1932166"/>
              <a:gd name="connsiteY0" fmla="*/ 31807 h 1342262"/>
              <a:gd name="connsiteX1" fmla="*/ 258 w 1932166"/>
              <a:gd name="connsiteY1" fmla="*/ 169493 h 1342262"/>
              <a:gd name="connsiteX2" fmla="*/ 85226 w 1932166"/>
              <a:gd name="connsiteY2" fmla="*/ 185342 h 1342262"/>
              <a:gd name="connsiteX3" fmla="*/ 276955 w 1932166"/>
              <a:gd name="connsiteY3" fmla="*/ 172905 h 1342262"/>
              <a:gd name="connsiteX4" fmla="*/ 1843696 w 1932166"/>
              <a:gd name="connsiteY4" fmla="*/ 170595 h 1342262"/>
              <a:gd name="connsiteX5" fmla="*/ 1928775 w 1932166"/>
              <a:gd name="connsiteY5" fmla="*/ 246647 h 1342262"/>
              <a:gd name="connsiteX6" fmla="*/ 1912926 w 1932166"/>
              <a:gd name="connsiteY6" fmla="*/ 677762 h 1342262"/>
              <a:gd name="connsiteX7" fmla="*/ 1901590 w 1932166"/>
              <a:gd name="connsiteY7" fmla="*/ 1209804 h 1342262"/>
              <a:gd name="connsiteX8" fmla="*/ 1832660 w 1932166"/>
              <a:gd name="connsiteY8" fmla="*/ 1305382 h 1342262"/>
              <a:gd name="connsiteX9" fmla="*/ 1722297 w 1932166"/>
              <a:gd name="connsiteY9" fmla="*/ 1338028 h 1342262"/>
              <a:gd name="connsiteX10" fmla="*/ 1654169 w 1932166"/>
              <a:gd name="connsiteY10" fmla="*/ 1335716 h 1342262"/>
              <a:gd name="connsiteX11" fmla="*/ 689073 w 1932166"/>
              <a:gd name="connsiteY11" fmla="*/ 1337802 h 1342262"/>
              <a:gd name="connsiteX12" fmla="*/ 549025 w 1932166"/>
              <a:gd name="connsiteY12" fmla="*/ 1335453 h 1342262"/>
              <a:gd name="connsiteX13" fmla="*/ 187365 w 1932166"/>
              <a:gd name="connsiteY13" fmla="*/ 1340228 h 1342262"/>
              <a:gd name="connsiteX14" fmla="*/ 78102 w 1932166"/>
              <a:gd name="connsiteY14" fmla="*/ 1296931 h 1342262"/>
              <a:gd name="connsiteX15" fmla="*/ 32830 w 1932166"/>
              <a:gd name="connsiteY15" fmla="*/ 1202717 h 1342262"/>
              <a:gd name="connsiteX16" fmla="*/ 20619 w 1932166"/>
              <a:gd name="connsiteY16" fmla="*/ 1072557 h 1342262"/>
              <a:gd name="connsiteX17" fmla="*/ 15999 w 1932166"/>
              <a:gd name="connsiteY17" fmla="*/ 997604 h 1342262"/>
              <a:gd name="connsiteX18" fmla="*/ 5685 w 1932166"/>
              <a:gd name="connsiteY18" fmla="*/ 851828 h 1342262"/>
              <a:gd name="connsiteX19" fmla="*/ 57158 w 1932166"/>
              <a:gd name="connsiteY19" fmla="*/ 31807 h 1342262"/>
              <a:gd name="connsiteX0" fmla="*/ 56614 w 1931622"/>
              <a:gd name="connsiteY0" fmla="*/ 47940 h 1358395"/>
              <a:gd name="connsiteX1" fmla="*/ 168526 w 1931622"/>
              <a:gd name="connsiteY1" fmla="*/ 108254 h 1358395"/>
              <a:gd name="connsiteX2" fmla="*/ 84682 w 1931622"/>
              <a:gd name="connsiteY2" fmla="*/ 201475 h 1358395"/>
              <a:gd name="connsiteX3" fmla="*/ 276411 w 1931622"/>
              <a:gd name="connsiteY3" fmla="*/ 189038 h 1358395"/>
              <a:gd name="connsiteX4" fmla="*/ 1843152 w 1931622"/>
              <a:gd name="connsiteY4" fmla="*/ 186728 h 1358395"/>
              <a:gd name="connsiteX5" fmla="*/ 1928231 w 1931622"/>
              <a:gd name="connsiteY5" fmla="*/ 262780 h 1358395"/>
              <a:gd name="connsiteX6" fmla="*/ 1912382 w 1931622"/>
              <a:gd name="connsiteY6" fmla="*/ 693895 h 1358395"/>
              <a:gd name="connsiteX7" fmla="*/ 1901046 w 1931622"/>
              <a:gd name="connsiteY7" fmla="*/ 1225937 h 1358395"/>
              <a:gd name="connsiteX8" fmla="*/ 1832116 w 1931622"/>
              <a:gd name="connsiteY8" fmla="*/ 1321515 h 1358395"/>
              <a:gd name="connsiteX9" fmla="*/ 1721753 w 1931622"/>
              <a:gd name="connsiteY9" fmla="*/ 1354161 h 1358395"/>
              <a:gd name="connsiteX10" fmla="*/ 1653625 w 1931622"/>
              <a:gd name="connsiteY10" fmla="*/ 1351849 h 1358395"/>
              <a:gd name="connsiteX11" fmla="*/ 688529 w 1931622"/>
              <a:gd name="connsiteY11" fmla="*/ 1353935 h 1358395"/>
              <a:gd name="connsiteX12" fmla="*/ 548481 w 1931622"/>
              <a:gd name="connsiteY12" fmla="*/ 1351586 h 1358395"/>
              <a:gd name="connsiteX13" fmla="*/ 186821 w 1931622"/>
              <a:gd name="connsiteY13" fmla="*/ 1356361 h 1358395"/>
              <a:gd name="connsiteX14" fmla="*/ 77558 w 1931622"/>
              <a:gd name="connsiteY14" fmla="*/ 1313064 h 1358395"/>
              <a:gd name="connsiteX15" fmla="*/ 32286 w 1931622"/>
              <a:gd name="connsiteY15" fmla="*/ 1218850 h 1358395"/>
              <a:gd name="connsiteX16" fmla="*/ 20075 w 1931622"/>
              <a:gd name="connsiteY16" fmla="*/ 1088690 h 1358395"/>
              <a:gd name="connsiteX17" fmla="*/ 15455 w 1931622"/>
              <a:gd name="connsiteY17" fmla="*/ 1013737 h 1358395"/>
              <a:gd name="connsiteX18" fmla="*/ 5141 w 1931622"/>
              <a:gd name="connsiteY18" fmla="*/ 867961 h 1358395"/>
              <a:gd name="connsiteX19" fmla="*/ 56614 w 1931622"/>
              <a:gd name="connsiteY19" fmla="*/ 47940 h 1358395"/>
              <a:gd name="connsiteX0" fmla="*/ 56614 w 1931622"/>
              <a:gd name="connsiteY0" fmla="*/ 44138 h 1354593"/>
              <a:gd name="connsiteX1" fmla="*/ 168526 w 1931622"/>
              <a:gd name="connsiteY1" fmla="*/ 104452 h 1354593"/>
              <a:gd name="connsiteX2" fmla="*/ 253494 w 1931622"/>
              <a:gd name="connsiteY2" fmla="*/ 49962 h 1354593"/>
              <a:gd name="connsiteX3" fmla="*/ 276411 w 1931622"/>
              <a:gd name="connsiteY3" fmla="*/ 185236 h 1354593"/>
              <a:gd name="connsiteX4" fmla="*/ 1843152 w 1931622"/>
              <a:gd name="connsiteY4" fmla="*/ 182926 h 1354593"/>
              <a:gd name="connsiteX5" fmla="*/ 1928231 w 1931622"/>
              <a:gd name="connsiteY5" fmla="*/ 258978 h 1354593"/>
              <a:gd name="connsiteX6" fmla="*/ 1912382 w 1931622"/>
              <a:gd name="connsiteY6" fmla="*/ 690093 h 1354593"/>
              <a:gd name="connsiteX7" fmla="*/ 1901046 w 1931622"/>
              <a:gd name="connsiteY7" fmla="*/ 1222135 h 1354593"/>
              <a:gd name="connsiteX8" fmla="*/ 1832116 w 1931622"/>
              <a:gd name="connsiteY8" fmla="*/ 1317713 h 1354593"/>
              <a:gd name="connsiteX9" fmla="*/ 1721753 w 1931622"/>
              <a:gd name="connsiteY9" fmla="*/ 1350359 h 1354593"/>
              <a:gd name="connsiteX10" fmla="*/ 1653625 w 1931622"/>
              <a:gd name="connsiteY10" fmla="*/ 1348047 h 1354593"/>
              <a:gd name="connsiteX11" fmla="*/ 688529 w 1931622"/>
              <a:gd name="connsiteY11" fmla="*/ 1350133 h 1354593"/>
              <a:gd name="connsiteX12" fmla="*/ 548481 w 1931622"/>
              <a:gd name="connsiteY12" fmla="*/ 1347784 h 1354593"/>
              <a:gd name="connsiteX13" fmla="*/ 186821 w 1931622"/>
              <a:gd name="connsiteY13" fmla="*/ 1352559 h 1354593"/>
              <a:gd name="connsiteX14" fmla="*/ 77558 w 1931622"/>
              <a:gd name="connsiteY14" fmla="*/ 1309262 h 1354593"/>
              <a:gd name="connsiteX15" fmla="*/ 32286 w 1931622"/>
              <a:gd name="connsiteY15" fmla="*/ 1215048 h 1354593"/>
              <a:gd name="connsiteX16" fmla="*/ 20075 w 1931622"/>
              <a:gd name="connsiteY16" fmla="*/ 1084888 h 1354593"/>
              <a:gd name="connsiteX17" fmla="*/ 15455 w 1931622"/>
              <a:gd name="connsiteY17" fmla="*/ 1009935 h 1354593"/>
              <a:gd name="connsiteX18" fmla="*/ 5141 w 1931622"/>
              <a:gd name="connsiteY18" fmla="*/ 864159 h 1354593"/>
              <a:gd name="connsiteX19" fmla="*/ 56614 w 1931622"/>
              <a:gd name="connsiteY19" fmla="*/ 44138 h 1354593"/>
              <a:gd name="connsiteX0" fmla="*/ 56614 w 1931622"/>
              <a:gd name="connsiteY0" fmla="*/ 78642 h 1389097"/>
              <a:gd name="connsiteX1" fmla="*/ 168526 w 1931622"/>
              <a:gd name="connsiteY1" fmla="*/ 33448 h 1389097"/>
              <a:gd name="connsiteX2" fmla="*/ 253494 w 1931622"/>
              <a:gd name="connsiteY2" fmla="*/ 84466 h 1389097"/>
              <a:gd name="connsiteX3" fmla="*/ 276411 w 1931622"/>
              <a:gd name="connsiteY3" fmla="*/ 219740 h 1389097"/>
              <a:gd name="connsiteX4" fmla="*/ 1843152 w 1931622"/>
              <a:gd name="connsiteY4" fmla="*/ 217430 h 1389097"/>
              <a:gd name="connsiteX5" fmla="*/ 1928231 w 1931622"/>
              <a:gd name="connsiteY5" fmla="*/ 293482 h 1389097"/>
              <a:gd name="connsiteX6" fmla="*/ 1912382 w 1931622"/>
              <a:gd name="connsiteY6" fmla="*/ 724597 h 1389097"/>
              <a:gd name="connsiteX7" fmla="*/ 1901046 w 1931622"/>
              <a:gd name="connsiteY7" fmla="*/ 1256639 h 1389097"/>
              <a:gd name="connsiteX8" fmla="*/ 1832116 w 1931622"/>
              <a:gd name="connsiteY8" fmla="*/ 1352217 h 1389097"/>
              <a:gd name="connsiteX9" fmla="*/ 1721753 w 1931622"/>
              <a:gd name="connsiteY9" fmla="*/ 1384863 h 1389097"/>
              <a:gd name="connsiteX10" fmla="*/ 1653625 w 1931622"/>
              <a:gd name="connsiteY10" fmla="*/ 1382551 h 1389097"/>
              <a:gd name="connsiteX11" fmla="*/ 688529 w 1931622"/>
              <a:gd name="connsiteY11" fmla="*/ 1384637 h 1389097"/>
              <a:gd name="connsiteX12" fmla="*/ 548481 w 1931622"/>
              <a:gd name="connsiteY12" fmla="*/ 1382288 h 1389097"/>
              <a:gd name="connsiteX13" fmla="*/ 186821 w 1931622"/>
              <a:gd name="connsiteY13" fmla="*/ 1387063 h 1389097"/>
              <a:gd name="connsiteX14" fmla="*/ 77558 w 1931622"/>
              <a:gd name="connsiteY14" fmla="*/ 1343766 h 1389097"/>
              <a:gd name="connsiteX15" fmla="*/ 32286 w 1931622"/>
              <a:gd name="connsiteY15" fmla="*/ 1249552 h 1389097"/>
              <a:gd name="connsiteX16" fmla="*/ 20075 w 1931622"/>
              <a:gd name="connsiteY16" fmla="*/ 1119392 h 1389097"/>
              <a:gd name="connsiteX17" fmla="*/ 15455 w 1931622"/>
              <a:gd name="connsiteY17" fmla="*/ 1044439 h 1389097"/>
              <a:gd name="connsiteX18" fmla="*/ 5141 w 1931622"/>
              <a:gd name="connsiteY18" fmla="*/ 898663 h 1389097"/>
              <a:gd name="connsiteX19" fmla="*/ 56614 w 1931622"/>
              <a:gd name="connsiteY19" fmla="*/ 78642 h 1389097"/>
              <a:gd name="connsiteX0" fmla="*/ 32405 w 1935548"/>
              <a:gd name="connsiteY0" fmla="*/ 76365 h 1393854"/>
              <a:gd name="connsiteX1" fmla="*/ 172452 w 1935548"/>
              <a:gd name="connsiteY1" fmla="*/ 38205 h 1393854"/>
              <a:gd name="connsiteX2" fmla="*/ 257420 w 1935548"/>
              <a:gd name="connsiteY2" fmla="*/ 89223 h 1393854"/>
              <a:gd name="connsiteX3" fmla="*/ 280337 w 1935548"/>
              <a:gd name="connsiteY3" fmla="*/ 224497 h 1393854"/>
              <a:gd name="connsiteX4" fmla="*/ 1847078 w 1935548"/>
              <a:gd name="connsiteY4" fmla="*/ 222187 h 1393854"/>
              <a:gd name="connsiteX5" fmla="*/ 1932157 w 1935548"/>
              <a:gd name="connsiteY5" fmla="*/ 298239 h 1393854"/>
              <a:gd name="connsiteX6" fmla="*/ 1916308 w 1935548"/>
              <a:gd name="connsiteY6" fmla="*/ 729354 h 1393854"/>
              <a:gd name="connsiteX7" fmla="*/ 1904972 w 1935548"/>
              <a:gd name="connsiteY7" fmla="*/ 1261396 h 1393854"/>
              <a:gd name="connsiteX8" fmla="*/ 1836042 w 1935548"/>
              <a:gd name="connsiteY8" fmla="*/ 1356974 h 1393854"/>
              <a:gd name="connsiteX9" fmla="*/ 1725679 w 1935548"/>
              <a:gd name="connsiteY9" fmla="*/ 1389620 h 1393854"/>
              <a:gd name="connsiteX10" fmla="*/ 1657551 w 1935548"/>
              <a:gd name="connsiteY10" fmla="*/ 1387308 h 1393854"/>
              <a:gd name="connsiteX11" fmla="*/ 692455 w 1935548"/>
              <a:gd name="connsiteY11" fmla="*/ 1389394 h 1393854"/>
              <a:gd name="connsiteX12" fmla="*/ 552407 w 1935548"/>
              <a:gd name="connsiteY12" fmla="*/ 1387045 h 1393854"/>
              <a:gd name="connsiteX13" fmla="*/ 190747 w 1935548"/>
              <a:gd name="connsiteY13" fmla="*/ 1391820 h 1393854"/>
              <a:gd name="connsiteX14" fmla="*/ 81484 w 1935548"/>
              <a:gd name="connsiteY14" fmla="*/ 1348523 h 1393854"/>
              <a:gd name="connsiteX15" fmla="*/ 36212 w 1935548"/>
              <a:gd name="connsiteY15" fmla="*/ 1254309 h 1393854"/>
              <a:gd name="connsiteX16" fmla="*/ 24001 w 1935548"/>
              <a:gd name="connsiteY16" fmla="*/ 1124149 h 1393854"/>
              <a:gd name="connsiteX17" fmla="*/ 19381 w 1935548"/>
              <a:gd name="connsiteY17" fmla="*/ 1049196 h 1393854"/>
              <a:gd name="connsiteX18" fmla="*/ 9067 w 1935548"/>
              <a:gd name="connsiteY18" fmla="*/ 903420 h 1393854"/>
              <a:gd name="connsiteX19" fmla="*/ 32405 w 1935548"/>
              <a:gd name="connsiteY19" fmla="*/ 76365 h 1393854"/>
              <a:gd name="connsiteX0" fmla="*/ 32405 w 1935548"/>
              <a:gd name="connsiteY0" fmla="*/ 76365 h 1393854"/>
              <a:gd name="connsiteX1" fmla="*/ 172452 w 1935548"/>
              <a:gd name="connsiteY1" fmla="*/ 38205 h 1393854"/>
              <a:gd name="connsiteX2" fmla="*/ 257420 w 1935548"/>
              <a:gd name="connsiteY2" fmla="*/ 89223 h 1393854"/>
              <a:gd name="connsiteX3" fmla="*/ 660165 w 1935548"/>
              <a:gd name="connsiteY3" fmla="*/ 6448 h 1393854"/>
              <a:gd name="connsiteX4" fmla="*/ 1847078 w 1935548"/>
              <a:gd name="connsiteY4" fmla="*/ 222187 h 1393854"/>
              <a:gd name="connsiteX5" fmla="*/ 1932157 w 1935548"/>
              <a:gd name="connsiteY5" fmla="*/ 298239 h 1393854"/>
              <a:gd name="connsiteX6" fmla="*/ 1916308 w 1935548"/>
              <a:gd name="connsiteY6" fmla="*/ 729354 h 1393854"/>
              <a:gd name="connsiteX7" fmla="*/ 1904972 w 1935548"/>
              <a:gd name="connsiteY7" fmla="*/ 1261396 h 1393854"/>
              <a:gd name="connsiteX8" fmla="*/ 1836042 w 1935548"/>
              <a:gd name="connsiteY8" fmla="*/ 1356974 h 1393854"/>
              <a:gd name="connsiteX9" fmla="*/ 1725679 w 1935548"/>
              <a:gd name="connsiteY9" fmla="*/ 1389620 h 1393854"/>
              <a:gd name="connsiteX10" fmla="*/ 1657551 w 1935548"/>
              <a:gd name="connsiteY10" fmla="*/ 1387308 h 1393854"/>
              <a:gd name="connsiteX11" fmla="*/ 692455 w 1935548"/>
              <a:gd name="connsiteY11" fmla="*/ 1389394 h 1393854"/>
              <a:gd name="connsiteX12" fmla="*/ 552407 w 1935548"/>
              <a:gd name="connsiteY12" fmla="*/ 1387045 h 1393854"/>
              <a:gd name="connsiteX13" fmla="*/ 190747 w 1935548"/>
              <a:gd name="connsiteY13" fmla="*/ 1391820 h 1393854"/>
              <a:gd name="connsiteX14" fmla="*/ 81484 w 1935548"/>
              <a:gd name="connsiteY14" fmla="*/ 1348523 h 1393854"/>
              <a:gd name="connsiteX15" fmla="*/ 36212 w 1935548"/>
              <a:gd name="connsiteY15" fmla="*/ 1254309 h 1393854"/>
              <a:gd name="connsiteX16" fmla="*/ 24001 w 1935548"/>
              <a:gd name="connsiteY16" fmla="*/ 1124149 h 1393854"/>
              <a:gd name="connsiteX17" fmla="*/ 19381 w 1935548"/>
              <a:gd name="connsiteY17" fmla="*/ 1049196 h 1393854"/>
              <a:gd name="connsiteX18" fmla="*/ 9067 w 1935548"/>
              <a:gd name="connsiteY18" fmla="*/ 903420 h 1393854"/>
              <a:gd name="connsiteX19" fmla="*/ 32405 w 1935548"/>
              <a:gd name="connsiteY19" fmla="*/ 76365 h 1393854"/>
              <a:gd name="connsiteX0" fmla="*/ 32405 w 1935548"/>
              <a:gd name="connsiteY0" fmla="*/ 73988 h 1391477"/>
              <a:gd name="connsiteX1" fmla="*/ 172452 w 1935548"/>
              <a:gd name="connsiteY1" fmla="*/ 35828 h 1391477"/>
              <a:gd name="connsiteX2" fmla="*/ 292589 w 1935548"/>
              <a:gd name="connsiteY2" fmla="*/ 37609 h 1391477"/>
              <a:gd name="connsiteX3" fmla="*/ 660165 w 1935548"/>
              <a:gd name="connsiteY3" fmla="*/ 4071 h 1391477"/>
              <a:gd name="connsiteX4" fmla="*/ 1847078 w 1935548"/>
              <a:gd name="connsiteY4" fmla="*/ 219810 h 1391477"/>
              <a:gd name="connsiteX5" fmla="*/ 1932157 w 1935548"/>
              <a:gd name="connsiteY5" fmla="*/ 295862 h 1391477"/>
              <a:gd name="connsiteX6" fmla="*/ 1916308 w 1935548"/>
              <a:gd name="connsiteY6" fmla="*/ 726977 h 1391477"/>
              <a:gd name="connsiteX7" fmla="*/ 1904972 w 1935548"/>
              <a:gd name="connsiteY7" fmla="*/ 1259019 h 1391477"/>
              <a:gd name="connsiteX8" fmla="*/ 1836042 w 1935548"/>
              <a:gd name="connsiteY8" fmla="*/ 1354597 h 1391477"/>
              <a:gd name="connsiteX9" fmla="*/ 1725679 w 1935548"/>
              <a:gd name="connsiteY9" fmla="*/ 1387243 h 1391477"/>
              <a:gd name="connsiteX10" fmla="*/ 1657551 w 1935548"/>
              <a:gd name="connsiteY10" fmla="*/ 1384931 h 1391477"/>
              <a:gd name="connsiteX11" fmla="*/ 692455 w 1935548"/>
              <a:gd name="connsiteY11" fmla="*/ 1387017 h 1391477"/>
              <a:gd name="connsiteX12" fmla="*/ 552407 w 1935548"/>
              <a:gd name="connsiteY12" fmla="*/ 1384668 h 1391477"/>
              <a:gd name="connsiteX13" fmla="*/ 190747 w 1935548"/>
              <a:gd name="connsiteY13" fmla="*/ 1389443 h 1391477"/>
              <a:gd name="connsiteX14" fmla="*/ 81484 w 1935548"/>
              <a:gd name="connsiteY14" fmla="*/ 1346146 h 1391477"/>
              <a:gd name="connsiteX15" fmla="*/ 36212 w 1935548"/>
              <a:gd name="connsiteY15" fmla="*/ 1251932 h 1391477"/>
              <a:gd name="connsiteX16" fmla="*/ 24001 w 1935548"/>
              <a:gd name="connsiteY16" fmla="*/ 1121772 h 1391477"/>
              <a:gd name="connsiteX17" fmla="*/ 19381 w 1935548"/>
              <a:gd name="connsiteY17" fmla="*/ 1046819 h 1391477"/>
              <a:gd name="connsiteX18" fmla="*/ 9067 w 1935548"/>
              <a:gd name="connsiteY18" fmla="*/ 901043 h 1391477"/>
              <a:gd name="connsiteX19" fmla="*/ 32405 w 1935548"/>
              <a:gd name="connsiteY19" fmla="*/ 73988 h 1391477"/>
              <a:gd name="connsiteX0" fmla="*/ 32405 w 1985427"/>
              <a:gd name="connsiteY0" fmla="*/ 73988 h 1391477"/>
              <a:gd name="connsiteX1" fmla="*/ 172452 w 1985427"/>
              <a:gd name="connsiteY1" fmla="*/ 35828 h 1391477"/>
              <a:gd name="connsiteX2" fmla="*/ 292589 w 1985427"/>
              <a:gd name="connsiteY2" fmla="*/ 37609 h 1391477"/>
              <a:gd name="connsiteX3" fmla="*/ 660165 w 1985427"/>
              <a:gd name="connsiteY3" fmla="*/ 4071 h 1391477"/>
              <a:gd name="connsiteX4" fmla="*/ 1973688 w 1985427"/>
              <a:gd name="connsiteY4" fmla="*/ 29897 h 1391477"/>
              <a:gd name="connsiteX5" fmla="*/ 1932157 w 1985427"/>
              <a:gd name="connsiteY5" fmla="*/ 295862 h 1391477"/>
              <a:gd name="connsiteX6" fmla="*/ 1916308 w 1985427"/>
              <a:gd name="connsiteY6" fmla="*/ 726977 h 1391477"/>
              <a:gd name="connsiteX7" fmla="*/ 1904972 w 1985427"/>
              <a:gd name="connsiteY7" fmla="*/ 1259019 h 1391477"/>
              <a:gd name="connsiteX8" fmla="*/ 1836042 w 1985427"/>
              <a:gd name="connsiteY8" fmla="*/ 1354597 h 1391477"/>
              <a:gd name="connsiteX9" fmla="*/ 1725679 w 1985427"/>
              <a:gd name="connsiteY9" fmla="*/ 1387243 h 1391477"/>
              <a:gd name="connsiteX10" fmla="*/ 1657551 w 1985427"/>
              <a:gd name="connsiteY10" fmla="*/ 1384931 h 1391477"/>
              <a:gd name="connsiteX11" fmla="*/ 692455 w 1985427"/>
              <a:gd name="connsiteY11" fmla="*/ 1387017 h 1391477"/>
              <a:gd name="connsiteX12" fmla="*/ 552407 w 1985427"/>
              <a:gd name="connsiteY12" fmla="*/ 1384668 h 1391477"/>
              <a:gd name="connsiteX13" fmla="*/ 190747 w 1985427"/>
              <a:gd name="connsiteY13" fmla="*/ 1389443 h 1391477"/>
              <a:gd name="connsiteX14" fmla="*/ 81484 w 1985427"/>
              <a:gd name="connsiteY14" fmla="*/ 1346146 h 1391477"/>
              <a:gd name="connsiteX15" fmla="*/ 36212 w 1985427"/>
              <a:gd name="connsiteY15" fmla="*/ 1251932 h 1391477"/>
              <a:gd name="connsiteX16" fmla="*/ 24001 w 1985427"/>
              <a:gd name="connsiteY16" fmla="*/ 1121772 h 1391477"/>
              <a:gd name="connsiteX17" fmla="*/ 19381 w 1985427"/>
              <a:gd name="connsiteY17" fmla="*/ 1046819 h 1391477"/>
              <a:gd name="connsiteX18" fmla="*/ 9067 w 1985427"/>
              <a:gd name="connsiteY18" fmla="*/ 901043 h 1391477"/>
              <a:gd name="connsiteX19" fmla="*/ 32405 w 1985427"/>
              <a:gd name="connsiteY19" fmla="*/ 73988 h 1391477"/>
              <a:gd name="connsiteX0" fmla="*/ 32405 w 2424686"/>
              <a:gd name="connsiteY0" fmla="*/ 73988 h 1391477"/>
              <a:gd name="connsiteX1" fmla="*/ 172452 w 2424686"/>
              <a:gd name="connsiteY1" fmla="*/ 35828 h 1391477"/>
              <a:gd name="connsiteX2" fmla="*/ 292589 w 2424686"/>
              <a:gd name="connsiteY2" fmla="*/ 37609 h 1391477"/>
              <a:gd name="connsiteX3" fmla="*/ 660165 w 2424686"/>
              <a:gd name="connsiteY3" fmla="*/ 4071 h 1391477"/>
              <a:gd name="connsiteX4" fmla="*/ 1973688 w 2424686"/>
              <a:gd name="connsiteY4" fmla="*/ 29897 h 1391477"/>
              <a:gd name="connsiteX5" fmla="*/ 2424526 w 2424686"/>
              <a:gd name="connsiteY5" fmla="*/ 91880 h 1391477"/>
              <a:gd name="connsiteX6" fmla="*/ 1916308 w 2424686"/>
              <a:gd name="connsiteY6" fmla="*/ 726977 h 1391477"/>
              <a:gd name="connsiteX7" fmla="*/ 1904972 w 2424686"/>
              <a:gd name="connsiteY7" fmla="*/ 1259019 h 1391477"/>
              <a:gd name="connsiteX8" fmla="*/ 1836042 w 2424686"/>
              <a:gd name="connsiteY8" fmla="*/ 1354597 h 1391477"/>
              <a:gd name="connsiteX9" fmla="*/ 1725679 w 2424686"/>
              <a:gd name="connsiteY9" fmla="*/ 1387243 h 1391477"/>
              <a:gd name="connsiteX10" fmla="*/ 1657551 w 2424686"/>
              <a:gd name="connsiteY10" fmla="*/ 1384931 h 1391477"/>
              <a:gd name="connsiteX11" fmla="*/ 692455 w 2424686"/>
              <a:gd name="connsiteY11" fmla="*/ 1387017 h 1391477"/>
              <a:gd name="connsiteX12" fmla="*/ 552407 w 2424686"/>
              <a:gd name="connsiteY12" fmla="*/ 1384668 h 1391477"/>
              <a:gd name="connsiteX13" fmla="*/ 190747 w 2424686"/>
              <a:gd name="connsiteY13" fmla="*/ 1389443 h 1391477"/>
              <a:gd name="connsiteX14" fmla="*/ 81484 w 2424686"/>
              <a:gd name="connsiteY14" fmla="*/ 1346146 h 1391477"/>
              <a:gd name="connsiteX15" fmla="*/ 36212 w 2424686"/>
              <a:gd name="connsiteY15" fmla="*/ 1251932 h 1391477"/>
              <a:gd name="connsiteX16" fmla="*/ 24001 w 2424686"/>
              <a:gd name="connsiteY16" fmla="*/ 1121772 h 1391477"/>
              <a:gd name="connsiteX17" fmla="*/ 19381 w 2424686"/>
              <a:gd name="connsiteY17" fmla="*/ 1046819 h 1391477"/>
              <a:gd name="connsiteX18" fmla="*/ 9067 w 2424686"/>
              <a:gd name="connsiteY18" fmla="*/ 901043 h 1391477"/>
              <a:gd name="connsiteX19" fmla="*/ 32405 w 2424686"/>
              <a:gd name="connsiteY19" fmla="*/ 73988 h 1391477"/>
              <a:gd name="connsiteX0" fmla="*/ 32405 w 2425734"/>
              <a:gd name="connsiteY0" fmla="*/ 73988 h 1391477"/>
              <a:gd name="connsiteX1" fmla="*/ 172452 w 2425734"/>
              <a:gd name="connsiteY1" fmla="*/ 35828 h 1391477"/>
              <a:gd name="connsiteX2" fmla="*/ 292589 w 2425734"/>
              <a:gd name="connsiteY2" fmla="*/ 37609 h 1391477"/>
              <a:gd name="connsiteX3" fmla="*/ 660165 w 2425734"/>
              <a:gd name="connsiteY3" fmla="*/ 4071 h 1391477"/>
              <a:gd name="connsiteX4" fmla="*/ 1973688 w 2425734"/>
              <a:gd name="connsiteY4" fmla="*/ 29897 h 1391477"/>
              <a:gd name="connsiteX5" fmla="*/ 2424526 w 2425734"/>
              <a:gd name="connsiteY5" fmla="*/ 91880 h 1391477"/>
              <a:gd name="connsiteX6" fmla="*/ 1916308 w 2425734"/>
              <a:gd name="connsiteY6" fmla="*/ 726977 h 1391477"/>
              <a:gd name="connsiteX7" fmla="*/ 2425477 w 2425734"/>
              <a:gd name="connsiteY7" fmla="*/ 1322324 h 1391477"/>
              <a:gd name="connsiteX8" fmla="*/ 1836042 w 2425734"/>
              <a:gd name="connsiteY8" fmla="*/ 1354597 h 1391477"/>
              <a:gd name="connsiteX9" fmla="*/ 1725679 w 2425734"/>
              <a:gd name="connsiteY9" fmla="*/ 1387243 h 1391477"/>
              <a:gd name="connsiteX10" fmla="*/ 1657551 w 2425734"/>
              <a:gd name="connsiteY10" fmla="*/ 1384931 h 1391477"/>
              <a:gd name="connsiteX11" fmla="*/ 692455 w 2425734"/>
              <a:gd name="connsiteY11" fmla="*/ 1387017 h 1391477"/>
              <a:gd name="connsiteX12" fmla="*/ 552407 w 2425734"/>
              <a:gd name="connsiteY12" fmla="*/ 1384668 h 1391477"/>
              <a:gd name="connsiteX13" fmla="*/ 190747 w 2425734"/>
              <a:gd name="connsiteY13" fmla="*/ 1389443 h 1391477"/>
              <a:gd name="connsiteX14" fmla="*/ 81484 w 2425734"/>
              <a:gd name="connsiteY14" fmla="*/ 1346146 h 1391477"/>
              <a:gd name="connsiteX15" fmla="*/ 36212 w 2425734"/>
              <a:gd name="connsiteY15" fmla="*/ 1251932 h 1391477"/>
              <a:gd name="connsiteX16" fmla="*/ 24001 w 2425734"/>
              <a:gd name="connsiteY16" fmla="*/ 1121772 h 1391477"/>
              <a:gd name="connsiteX17" fmla="*/ 19381 w 2425734"/>
              <a:gd name="connsiteY17" fmla="*/ 1046819 h 1391477"/>
              <a:gd name="connsiteX18" fmla="*/ 9067 w 2425734"/>
              <a:gd name="connsiteY18" fmla="*/ 901043 h 1391477"/>
              <a:gd name="connsiteX19" fmla="*/ 32405 w 2425734"/>
              <a:gd name="connsiteY19" fmla="*/ 73988 h 1391477"/>
              <a:gd name="connsiteX0" fmla="*/ 32405 w 2475973"/>
              <a:gd name="connsiteY0" fmla="*/ 73988 h 1391477"/>
              <a:gd name="connsiteX1" fmla="*/ 172452 w 2475973"/>
              <a:gd name="connsiteY1" fmla="*/ 35828 h 1391477"/>
              <a:gd name="connsiteX2" fmla="*/ 292589 w 2475973"/>
              <a:gd name="connsiteY2" fmla="*/ 37609 h 1391477"/>
              <a:gd name="connsiteX3" fmla="*/ 660165 w 2475973"/>
              <a:gd name="connsiteY3" fmla="*/ 4071 h 1391477"/>
              <a:gd name="connsiteX4" fmla="*/ 1973688 w 2475973"/>
              <a:gd name="connsiteY4" fmla="*/ 29897 h 1391477"/>
              <a:gd name="connsiteX5" fmla="*/ 2424526 w 2475973"/>
              <a:gd name="connsiteY5" fmla="*/ 91880 h 1391477"/>
              <a:gd name="connsiteX6" fmla="*/ 2436813 w 2475973"/>
              <a:gd name="connsiteY6" fmla="*/ 712909 h 1391477"/>
              <a:gd name="connsiteX7" fmla="*/ 2425477 w 2475973"/>
              <a:gd name="connsiteY7" fmla="*/ 1322324 h 1391477"/>
              <a:gd name="connsiteX8" fmla="*/ 1836042 w 2475973"/>
              <a:gd name="connsiteY8" fmla="*/ 1354597 h 1391477"/>
              <a:gd name="connsiteX9" fmla="*/ 1725679 w 2475973"/>
              <a:gd name="connsiteY9" fmla="*/ 1387243 h 1391477"/>
              <a:gd name="connsiteX10" fmla="*/ 1657551 w 2475973"/>
              <a:gd name="connsiteY10" fmla="*/ 1384931 h 1391477"/>
              <a:gd name="connsiteX11" fmla="*/ 692455 w 2475973"/>
              <a:gd name="connsiteY11" fmla="*/ 1387017 h 1391477"/>
              <a:gd name="connsiteX12" fmla="*/ 552407 w 2475973"/>
              <a:gd name="connsiteY12" fmla="*/ 1384668 h 1391477"/>
              <a:gd name="connsiteX13" fmla="*/ 190747 w 2475973"/>
              <a:gd name="connsiteY13" fmla="*/ 1389443 h 1391477"/>
              <a:gd name="connsiteX14" fmla="*/ 81484 w 2475973"/>
              <a:gd name="connsiteY14" fmla="*/ 1346146 h 1391477"/>
              <a:gd name="connsiteX15" fmla="*/ 36212 w 2475973"/>
              <a:gd name="connsiteY15" fmla="*/ 1251932 h 1391477"/>
              <a:gd name="connsiteX16" fmla="*/ 24001 w 2475973"/>
              <a:gd name="connsiteY16" fmla="*/ 1121772 h 1391477"/>
              <a:gd name="connsiteX17" fmla="*/ 19381 w 2475973"/>
              <a:gd name="connsiteY17" fmla="*/ 1046819 h 1391477"/>
              <a:gd name="connsiteX18" fmla="*/ 9067 w 2475973"/>
              <a:gd name="connsiteY18" fmla="*/ 901043 h 1391477"/>
              <a:gd name="connsiteX19" fmla="*/ 32405 w 2475973"/>
              <a:gd name="connsiteY19" fmla="*/ 73988 h 1391477"/>
              <a:gd name="connsiteX0" fmla="*/ 32405 w 2475973"/>
              <a:gd name="connsiteY0" fmla="*/ 73988 h 1391477"/>
              <a:gd name="connsiteX1" fmla="*/ 172452 w 2475973"/>
              <a:gd name="connsiteY1" fmla="*/ 35828 h 1391477"/>
              <a:gd name="connsiteX2" fmla="*/ 292589 w 2475973"/>
              <a:gd name="connsiteY2" fmla="*/ 37609 h 1391477"/>
              <a:gd name="connsiteX3" fmla="*/ 660165 w 2475973"/>
              <a:gd name="connsiteY3" fmla="*/ 4071 h 1391477"/>
              <a:gd name="connsiteX4" fmla="*/ 1973688 w 2475973"/>
              <a:gd name="connsiteY4" fmla="*/ 29897 h 1391477"/>
              <a:gd name="connsiteX5" fmla="*/ 2403424 w 2475973"/>
              <a:gd name="connsiteY5" fmla="*/ 63745 h 1391477"/>
              <a:gd name="connsiteX6" fmla="*/ 2436813 w 2475973"/>
              <a:gd name="connsiteY6" fmla="*/ 712909 h 1391477"/>
              <a:gd name="connsiteX7" fmla="*/ 2425477 w 2475973"/>
              <a:gd name="connsiteY7" fmla="*/ 1322324 h 1391477"/>
              <a:gd name="connsiteX8" fmla="*/ 1836042 w 2475973"/>
              <a:gd name="connsiteY8" fmla="*/ 1354597 h 1391477"/>
              <a:gd name="connsiteX9" fmla="*/ 1725679 w 2475973"/>
              <a:gd name="connsiteY9" fmla="*/ 1387243 h 1391477"/>
              <a:gd name="connsiteX10" fmla="*/ 1657551 w 2475973"/>
              <a:gd name="connsiteY10" fmla="*/ 1384931 h 1391477"/>
              <a:gd name="connsiteX11" fmla="*/ 692455 w 2475973"/>
              <a:gd name="connsiteY11" fmla="*/ 1387017 h 1391477"/>
              <a:gd name="connsiteX12" fmla="*/ 552407 w 2475973"/>
              <a:gd name="connsiteY12" fmla="*/ 1384668 h 1391477"/>
              <a:gd name="connsiteX13" fmla="*/ 190747 w 2475973"/>
              <a:gd name="connsiteY13" fmla="*/ 1389443 h 1391477"/>
              <a:gd name="connsiteX14" fmla="*/ 81484 w 2475973"/>
              <a:gd name="connsiteY14" fmla="*/ 1346146 h 1391477"/>
              <a:gd name="connsiteX15" fmla="*/ 36212 w 2475973"/>
              <a:gd name="connsiteY15" fmla="*/ 1251932 h 1391477"/>
              <a:gd name="connsiteX16" fmla="*/ 24001 w 2475973"/>
              <a:gd name="connsiteY16" fmla="*/ 1121772 h 1391477"/>
              <a:gd name="connsiteX17" fmla="*/ 19381 w 2475973"/>
              <a:gd name="connsiteY17" fmla="*/ 1046819 h 1391477"/>
              <a:gd name="connsiteX18" fmla="*/ 9067 w 2475973"/>
              <a:gd name="connsiteY18" fmla="*/ 901043 h 1391477"/>
              <a:gd name="connsiteX19" fmla="*/ 32405 w 2475973"/>
              <a:gd name="connsiteY19" fmla="*/ 73988 h 1391477"/>
              <a:gd name="connsiteX0" fmla="*/ 32405 w 2451442"/>
              <a:gd name="connsiteY0" fmla="*/ 73988 h 1393632"/>
              <a:gd name="connsiteX1" fmla="*/ 172452 w 2451442"/>
              <a:gd name="connsiteY1" fmla="*/ 35828 h 1393632"/>
              <a:gd name="connsiteX2" fmla="*/ 292589 w 2451442"/>
              <a:gd name="connsiteY2" fmla="*/ 37609 h 1393632"/>
              <a:gd name="connsiteX3" fmla="*/ 660165 w 2451442"/>
              <a:gd name="connsiteY3" fmla="*/ 4071 h 1393632"/>
              <a:gd name="connsiteX4" fmla="*/ 1973688 w 2451442"/>
              <a:gd name="connsiteY4" fmla="*/ 29897 h 1393632"/>
              <a:gd name="connsiteX5" fmla="*/ 2403424 w 2451442"/>
              <a:gd name="connsiteY5" fmla="*/ 63745 h 1393632"/>
              <a:gd name="connsiteX6" fmla="*/ 2436813 w 2451442"/>
              <a:gd name="connsiteY6" fmla="*/ 712909 h 1393632"/>
              <a:gd name="connsiteX7" fmla="*/ 2425477 w 2451442"/>
              <a:gd name="connsiteY7" fmla="*/ 1322324 h 1393632"/>
              <a:gd name="connsiteX8" fmla="*/ 1836042 w 2451442"/>
              <a:gd name="connsiteY8" fmla="*/ 1354597 h 1393632"/>
              <a:gd name="connsiteX9" fmla="*/ 1725679 w 2451442"/>
              <a:gd name="connsiteY9" fmla="*/ 1387243 h 1393632"/>
              <a:gd name="connsiteX10" fmla="*/ 1657551 w 2451442"/>
              <a:gd name="connsiteY10" fmla="*/ 1384931 h 1393632"/>
              <a:gd name="connsiteX11" fmla="*/ 692455 w 2451442"/>
              <a:gd name="connsiteY11" fmla="*/ 1387017 h 1393632"/>
              <a:gd name="connsiteX12" fmla="*/ 552407 w 2451442"/>
              <a:gd name="connsiteY12" fmla="*/ 1384668 h 1393632"/>
              <a:gd name="connsiteX13" fmla="*/ 190747 w 2451442"/>
              <a:gd name="connsiteY13" fmla="*/ 1389443 h 1393632"/>
              <a:gd name="connsiteX14" fmla="*/ 81484 w 2451442"/>
              <a:gd name="connsiteY14" fmla="*/ 1346146 h 1393632"/>
              <a:gd name="connsiteX15" fmla="*/ 36212 w 2451442"/>
              <a:gd name="connsiteY15" fmla="*/ 1251932 h 1393632"/>
              <a:gd name="connsiteX16" fmla="*/ 24001 w 2451442"/>
              <a:gd name="connsiteY16" fmla="*/ 1121772 h 1393632"/>
              <a:gd name="connsiteX17" fmla="*/ 19381 w 2451442"/>
              <a:gd name="connsiteY17" fmla="*/ 1046819 h 1393632"/>
              <a:gd name="connsiteX18" fmla="*/ 9067 w 2451442"/>
              <a:gd name="connsiteY18" fmla="*/ 901043 h 1393632"/>
              <a:gd name="connsiteX19" fmla="*/ 32405 w 2451442"/>
              <a:gd name="connsiteY19" fmla="*/ 73988 h 1393632"/>
              <a:gd name="connsiteX0" fmla="*/ 32405 w 2477001"/>
              <a:gd name="connsiteY0" fmla="*/ 73988 h 1440179"/>
              <a:gd name="connsiteX1" fmla="*/ 172452 w 2477001"/>
              <a:gd name="connsiteY1" fmla="*/ 35828 h 1440179"/>
              <a:gd name="connsiteX2" fmla="*/ 292589 w 2477001"/>
              <a:gd name="connsiteY2" fmla="*/ 37609 h 1440179"/>
              <a:gd name="connsiteX3" fmla="*/ 660165 w 2477001"/>
              <a:gd name="connsiteY3" fmla="*/ 4071 h 1440179"/>
              <a:gd name="connsiteX4" fmla="*/ 1973688 w 2477001"/>
              <a:gd name="connsiteY4" fmla="*/ 29897 h 1440179"/>
              <a:gd name="connsiteX5" fmla="*/ 2403424 w 2477001"/>
              <a:gd name="connsiteY5" fmla="*/ 63745 h 1440179"/>
              <a:gd name="connsiteX6" fmla="*/ 2436813 w 2477001"/>
              <a:gd name="connsiteY6" fmla="*/ 712909 h 1440179"/>
              <a:gd name="connsiteX7" fmla="*/ 2425477 w 2477001"/>
              <a:gd name="connsiteY7" fmla="*/ 1322324 h 1440179"/>
              <a:gd name="connsiteX8" fmla="*/ 1821974 w 2477001"/>
              <a:gd name="connsiteY8" fmla="*/ 1439003 h 1440179"/>
              <a:gd name="connsiteX9" fmla="*/ 1725679 w 2477001"/>
              <a:gd name="connsiteY9" fmla="*/ 1387243 h 1440179"/>
              <a:gd name="connsiteX10" fmla="*/ 1657551 w 2477001"/>
              <a:gd name="connsiteY10" fmla="*/ 1384931 h 1440179"/>
              <a:gd name="connsiteX11" fmla="*/ 692455 w 2477001"/>
              <a:gd name="connsiteY11" fmla="*/ 1387017 h 1440179"/>
              <a:gd name="connsiteX12" fmla="*/ 552407 w 2477001"/>
              <a:gd name="connsiteY12" fmla="*/ 1384668 h 1440179"/>
              <a:gd name="connsiteX13" fmla="*/ 190747 w 2477001"/>
              <a:gd name="connsiteY13" fmla="*/ 1389443 h 1440179"/>
              <a:gd name="connsiteX14" fmla="*/ 81484 w 2477001"/>
              <a:gd name="connsiteY14" fmla="*/ 1346146 h 1440179"/>
              <a:gd name="connsiteX15" fmla="*/ 36212 w 2477001"/>
              <a:gd name="connsiteY15" fmla="*/ 1251932 h 1440179"/>
              <a:gd name="connsiteX16" fmla="*/ 24001 w 2477001"/>
              <a:gd name="connsiteY16" fmla="*/ 1121772 h 1440179"/>
              <a:gd name="connsiteX17" fmla="*/ 19381 w 2477001"/>
              <a:gd name="connsiteY17" fmla="*/ 1046819 h 1440179"/>
              <a:gd name="connsiteX18" fmla="*/ 9067 w 2477001"/>
              <a:gd name="connsiteY18" fmla="*/ 901043 h 1440179"/>
              <a:gd name="connsiteX19" fmla="*/ 32405 w 2477001"/>
              <a:gd name="connsiteY19" fmla="*/ 73988 h 1440179"/>
              <a:gd name="connsiteX0" fmla="*/ 32405 w 2477001"/>
              <a:gd name="connsiteY0" fmla="*/ 73988 h 1455398"/>
              <a:gd name="connsiteX1" fmla="*/ 172452 w 2477001"/>
              <a:gd name="connsiteY1" fmla="*/ 35828 h 1455398"/>
              <a:gd name="connsiteX2" fmla="*/ 292589 w 2477001"/>
              <a:gd name="connsiteY2" fmla="*/ 37609 h 1455398"/>
              <a:gd name="connsiteX3" fmla="*/ 660165 w 2477001"/>
              <a:gd name="connsiteY3" fmla="*/ 4071 h 1455398"/>
              <a:gd name="connsiteX4" fmla="*/ 1973688 w 2477001"/>
              <a:gd name="connsiteY4" fmla="*/ 29897 h 1455398"/>
              <a:gd name="connsiteX5" fmla="*/ 2403424 w 2477001"/>
              <a:gd name="connsiteY5" fmla="*/ 63745 h 1455398"/>
              <a:gd name="connsiteX6" fmla="*/ 2436813 w 2477001"/>
              <a:gd name="connsiteY6" fmla="*/ 712909 h 1455398"/>
              <a:gd name="connsiteX7" fmla="*/ 2425477 w 2477001"/>
              <a:gd name="connsiteY7" fmla="*/ 1322324 h 1455398"/>
              <a:gd name="connsiteX8" fmla="*/ 1821974 w 2477001"/>
              <a:gd name="connsiteY8" fmla="*/ 1439003 h 1455398"/>
              <a:gd name="connsiteX9" fmla="*/ 1725679 w 2477001"/>
              <a:gd name="connsiteY9" fmla="*/ 1387243 h 1455398"/>
              <a:gd name="connsiteX10" fmla="*/ 1453569 w 2477001"/>
              <a:gd name="connsiteY10" fmla="*/ 1455269 h 1455398"/>
              <a:gd name="connsiteX11" fmla="*/ 692455 w 2477001"/>
              <a:gd name="connsiteY11" fmla="*/ 1387017 h 1455398"/>
              <a:gd name="connsiteX12" fmla="*/ 552407 w 2477001"/>
              <a:gd name="connsiteY12" fmla="*/ 1384668 h 1455398"/>
              <a:gd name="connsiteX13" fmla="*/ 190747 w 2477001"/>
              <a:gd name="connsiteY13" fmla="*/ 1389443 h 1455398"/>
              <a:gd name="connsiteX14" fmla="*/ 81484 w 2477001"/>
              <a:gd name="connsiteY14" fmla="*/ 1346146 h 1455398"/>
              <a:gd name="connsiteX15" fmla="*/ 36212 w 2477001"/>
              <a:gd name="connsiteY15" fmla="*/ 1251932 h 1455398"/>
              <a:gd name="connsiteX16" fmla="*/ 24001 w 2477001"/>
              <a:gd name="connsiteY16" fmla="*/ 1121772 h 1455398"/>
              <a:gd name="connsiteX17" fmla="*/ 19381 w 2477001"/>
              <a:gd name="connsiteY17" fmla="*/ 1046819 h 1455398"/>
              <a:gd name="connsiteX18" fmla="*/ 9067 w 2477001"/>
              <a:gd name="connsiteY18" fmla="*/ 901043 h 1455398"/>
              <a:gd name="connsiteX19" fmla="*/ 32405 w 2477001"/>
              <a:gd name="connsiteY19" fmla="*/ 73988 h 1455398"/>
              <a:gd name="connsiteX0" fmla="*/ 32405 w 2477001"/>
              <a:gd name="connsiteY0" fmla="*/ 73988 h 1457091"/>
              <a:gd name="connsiteX1" fmla="*/ 172452 w 2477001"/>
              <a:gd name="connsiteY1" fmla="*/ 35828 h 1457091"/>
              <a:gd name="connsiteX2" fmla="*/ 292589 w 2477001"/>
              <a:gd name="connsiteY2" fmla="*/ 37609 h 1457091"/>
              <a:gd name="connsiteX3" fmla="*/ 660165 w 2477001"/>
              <a:gd name="connsiteY3" fmla="*/ 4071 h 1457091"/>
              <a:gd name="connsiteX4" fmla="*/ 1973688 w 2477001"/>
              <a:gd name="connsiteY4" fmla="*/ 29897 h 1457091"/>
              <a:gd name="connsiteX5" fmla="*/ 2403424 w 2477001"/>
              <a:gd name="connsiteY5" fmla="*/ 63745 h 1457091"/>
              <a:gd name="connsiteX6" fmla="*/ 2436813 w 2477001"/>
              <a:gd name="connsiteY6" fmla="*/ 712909 h 1457091"/>
              <a:gd name="connsiteX7" fmla="*/ 2425477 w 2477001"/>
              <a:gd name="connsiteY7" fmla="*/ 1322324 h 1457091"/>
              <a:gd name="connsiteX8" fmla="*/ 1821974 w 2477001"/>
              <a:gd name="connsiteY8" fmla="*/ 1439003 h 1457091"/>
              <a:gd name="connsiteX9" fmla="*/ 1676442 w 2477001"/>
              <a:gd name="connsiteY9" fmla="*/ 1436480 h 1457091"/>
              <a:gd name="connsiteX10" fmla="*/ 1453569 w 2477001"/>
              <a:gd name="connsiteY10" fmla="*/ 1455269 h 1457091"/>
              <a:gd name="connsiteX11" fmla="*/ 692455 w 2477001"/>
              <a:gd name="connsiteY11" fmla="*/ 1387017 h 1457091"/>
              <a:gd name="connsiteX12" fmla="*/ 552407 w 2477001"/>
              <a:gd name="connsiteY12" fmla="*/ 1384668 h 1457091"/>
              <a:gd name="connsiteX13" fmla="*/ 190747 w 2477001"/>
              <a:gd name="connsiteY13" fmla="*/ 1389443 h 1457091"/>
              <a:gd name="connsiteX14" fmla="*/ 81484 w 2477001"/>
              <a:gd name="connsiteY14" fmla="*/ 1346146 h 1457091"/>
              <a:gd name="connsiteX15" fmla="*/ 36212 w 2477001"/>
              <a:gd name="connsiteY15" fmla="*/ 1251932 h 1457091"/>
              <a:gd name="connsiteX16" fmla="*/ 24001 w 2477001"/>
              <a:gd name="connsiteY16" fmla="*/ 1121772 h 1457091"/>
              <a:gd name="connsiteX17" fmla="*/ 19381 w 2477001"/>
              <a:gd name="connsiteY17" fmla="*/ 1046819 h 1457091"/>
              <a:gd name="connsiteX18" fmla="*/ 9067 w 2477001"/>
              <a:gd name="connsiteY18" fmla="*/ 901043 h 1457091"/>
              <a:gd name="connsiteX19" fmla="*/ 32405 w 2477001"/>
              <a:gd name="connsiteY19" fmla="*/ 73988 h 1457091"/>
              <a:gd name="connsiteX0" fmla="*/ 32405 w 2477001"/>
              <a:gd name="connsiteY0" fmla="*/ 73988 h 1455269"/>
              <a:gd name="connsiteX1" fmla="*/ 172452 w 2477001"/>
              <a:gd name="connsiteY1" fmla="*/ 35828 h 1455269"/>
              <a:gd name="connsiteX2" fmla="*/ 292589 w 2477001"/>
              <a:gd name="connsiteY2" fmla="*/ 37609 h 1455269"/>
              <a:gd name="connsiteX3" fmla="*/ 660165 w 2477001"/>
              <a:gd name="connsiteY3" fmla="*/ 4071 h 1455269"/>
              <a:gd name="connsiteX4" fmla="*/ 1973688 w 2477001"/>
              <a:gd name="connsiteY4" fmla="*/ 29897 h 1455269"/>
              <a:gd name="connsiteX5" fmla="*/ 2403424 w 2477001"/>
              <a:gd name="connsiteY5" fmla="*/ 63745 h 1455269"/>
              <a:gd name="connsiteX6" fmla="*/ 2436813 w 2477001"/>
              <a:gd name="connsiteY6" fmla="*/ 712909 h 1455269"/>
              <a:gd name="connsiteX7" fmla="*/ 2425477 w 2477001"/>
              <a:gd name="connsiteY7" fmla="*/ 1322324 h 1455269"/>
              <a:gd name="connsiteX8" fmla="*/ 1821974 w 2477001"/>
              <a:gd name="connsiteY8" fmla="*/ 1439003 h 1455269"/>
              <a:gd name="connsiteX9" fmla="*/ 1676442 w 2477001"/>
              <a:gd name="connsiteY9" fmla="*/ 1436480 h 1455269"/>
              <a:gd name="connsiteX10" fmla="*/ 1453569 w 2477001"/>
              <a:gd name="connsiteY10" fmla="*/ 1455269 h 1455269"/>
              <a:gd name="connsiteX11" fmla="*/ 769827 w 2477001"/>
              <a:gd name="connsiteY11" fmla="*/ 1450321 h 1455269"/>
              <a:gd name="connsiteX12" fmla="*/ 552407 w 2477001"/>
              <a:gd name="connsiteY12" fmla="*/ 1384668 h 1455269"/>
              <a:gd name="connsiteX13" fmla="*/ 190747 w 2477001"/>
              <a:gd name="connsiteY13" fmla="*/ 1389443 h 1455269"/>
              <a:gd name="connsiteX14" fmla="*/ 81484 w 2477001"/>
              <a:gd name="connsiteY14" fmla="*/ 1346146 h 1455269"/>
              <a:gd name="connsiteX15" fmla="*/ 36212 w 2477001"/>
              <a:gd name="connsiteY15" fmla="*/ 1251932 h 1455269"/>
              <a:gd name="connsiteX16" fmla="*/ 24001 w 2477001"/>
              <a:gd name="connsiteY16" fmla="*/ 1121772 h 1455269"/>
              <a:gd name="connsiteX17" fmla="*/ 19381 w 2477001"/>
              <a:gd name="connsiteY17" fmla="*/ 1046819 h 1455269"/>
              <a:gd name="connsiteX18" fmla="*/ 9067 w 2477001"/>
              <a:gd name="connsiteY18" fmla="*/ 901043 h 1455269"/>
              <a:gd name="connsiteX19" fmla="*/ 32405 w 2477001"/>
              <a:gd name="connsiteY19" fmla="*/ 73988 h 1455269"/>
              <a:gd name="connsiteX0" fmla="*/ 32405 w 2477001"/>
              <a:gd name="connsiteY0" fmla="*/ 73988 h 1455269"/>
              <a:gd name="connsiteX1" fmla="*/ 172452 w 2477001"/>
              <a:gd name="connsiteY1" fmla="*/ 35828 h 1455269"/>
              <a:gd name="connsiteX2" fmla="*/ 292589 w 2477001"/>
              <a:gd name="connsiteY2" fmla="*/ 37609 h 1455269"/>
              <a:gd name="connsiteX3" fmla="*/ 660165 w 2477001"/>
              <a:gd name="connsiteY3" fmla="*/ 4071 h 1455269"/>
              <a:gd name="connsiteX4" fmla="*/ 1973688 w 2477001"/>
              <a:gd name="connsiteY4" fmla="*/ 29897 h 1455269"/>
              <a:gd name="connsiteX5" fmla="*/ 2403424 w 2477001"/>
              <a:gd name="connsiteY5" fmla="*/ 63745 h 1455269"/>
              <a:gd name="connsiteX6" fmla="*/ 2436813 w 2477001"/>
              <a:gd name="connsiteY6" fmla="*/ 712909 h 1455269"/>
              <a:gd name="connsiteX7" fmla="*/ 2425477 w 2477001"/>
              <a:gd name="connsiteY7" fmla="*/ 1322324 h 1455269"/>
              <a:gd name="connsiteX8" fmla="*/ 1821974 w 2477001"/>
              <a:gd name="connsiteY8" fmla="*/ 1439003 h 1455269"/>
              <a:gd name="connsiteX9" fmla="*/ 1676442 w 2477001"/>
              <a:gd name="connsiteY9" fmla="*/ 1436480 h 1455269"/>
              <a:gd name="connsiteX10" fmla="*/ 1453569 w 2477001"/>
              <a:gd name="connsiteY10" fmla="*/ 1455269 h 1455269"/>
              <a:gd name="connsiteX11" fmla="*/ 769827 w 2477001"/>
              <a:gd name="connsiteY11" fmla="*/ 1450321 h 1455269"/>
              <a:gd name="connsiteX12" fmla="*/ 510204 w 2477001"/>
              <a:gd name="connsiteY12" fmla="*/ 1426871 h 1455269"/>
              <a:gd name="connsiteX13" fmla="*/ 190747 w 2477001"/>
              <a:gd name="connsiteY13" fmla="*/ 1389443 h 1455269"/>
              <a:gd name="connsiteX14" fmla="*/ 81484 w 2477001"/>
              <a:gd name="connsiteY14" fmla="*/ 1346146 h 1455269"/>
              <a:gd name="connsiteX15" fmla="*/ 36212 w 2477001"/>
              <a:gd name="connsiteY15" fmla="*/ 1251932 h 1455269"/>
              <a:gd name="connsiteX16" fmla="*/ 24001 w 2477001"/>
              <a:gd name="connsiteY16" fmla="*/ 1121772 h 1455269"/>
              <a:gd name="connsiteX17" fmla="*/ 19381 w 2477001"/>
              <a:gd name="connsiteY17" fmla="*/ 1046819 h 1455269"/>
              <a:gd name="connsiteX18" fmla="*/ 9067 w 2477001"/>
              <a:gd name="connsiteY18" fmla="*/ 901043 h 1455269"/>
              <a:gd name="connsiteX19" fmla="*/ 32405 w 2477001"/>
              <a:gd name="connsiteY19" fmla="*/ 73988 h 1455269"/>
              <a:gd name="connsiteX0" fmla="*/ 32405 w 2477001"/>
              <a:gd name="connsiteY0" fmla="*/ 73988 h 1455269"/>
              <a:gd name="connsiteX1" fmla="*/ 172452 w 2477001"/>
              <a:gd name="connsiteY1" fmla="*/ 35828 h 1455269"/>
              <a:gd name="connsiteX2" fmla="*/ 292589 w 2477001"/>
              <a:gd name="connsiteY2" fmla="*/ 37609 h 1455269"/>
              <a:gd name="connsiteX3" fmla="*/ 660165 w 2477001"/>
              <a:gd name="connsiteY3" fmla="*/ 4071 h 1455269"/>
              <a:gd name="connsiteX4" fmla="*/ 1973688 w 2477001"/>
              <a:gd name="connsiteY4" fmla="*/ 29897 h 1455269"/>
              <a:gd name="connsiteX5" fmla="*/ 2403424 w 2477001"/>
              <a:gd name="connsiteY5" fmla="*/ 63745 h 1455269"/>
              <a:gd name="connsiteX6" fmla="*/ 2436813 w 2477001"/>
              <a:gd name="connsiteY6" fmla="*/ 712909 h 1455269"/>
              <a:gd name="connsiteX7" fmla="*/ 2425477 w 2477001"/>
              <a:gd name="connsiteY7" fmla="*/ 1322324 h 1455269"/>
              <a:gd name="connsiteX8" fmla="*/ 1821974 w 2477001"/>
              <a:gd name="connsiteY8" fmla="*/ 1439003 h 1455269"/>
              <a:gd name="connsiteX9" fmla="*/ 1676442 w 2477001"/>
              <a:gd name="connsiteY9" fmla="*/ 1436480 h 1455269"/>
              <a:gd name="connsiteX10" fmla="*/ 1453569 w 2477001"/>
              <a:gd name="connsiteY10" fmla="*/ 1455269 h 1455269"/>
              <a:gd name="connsiteX11" fmla="*/ 769827 w 2477001"/>
              <a:gd name="connsiteY11" fmla="*/ 1450321 h 1455269"/>
              <a:gd name="connsiteX12" fmla="*/ 510204 w 2477001"/>
              <a:gd name="connsiteY12" fmla="*/ 1426871 h 1455269"/>
              <a:gd name="connsiteX13" fmla="*/ 190747 w 2477001"/>
              <a:gd name="connsiteY13" fmla="*/ 1389443 h 1455269"/>
              <a:gd name="connsiteX14" fmla="*/ 81484 w 2477001"/>
              <a:gd name="connsiteY14" fmla="*/ 1346146 h 1455269"/>
              <a:gd name="connsiteX15" fmla="*/ 43246 w 2477001"/>
              <a:gd name="connsiteY15" fmla="*/ 1294135 h 1455269"/>
              <a:gd name="connsiteX16" fmla="*/ 24001 w 2477001"/>
              <a:gd name="connsiteY16" fmla="*/ 1121772 h 1455269"/>
              <a:gd name="connsiteX17" fmla="*/ 19381 w 2477001"/>
              <a:gd name="connsiteY17" fmla="*/ 1046819 h 1455269"/>
              <a:gd name="connsiteX18" fmla="*/ 9067 w 2477001"/>
              <a:gd name="connsiteY18" fmla="*/ 901043 h 1455269"/>
              <a:gd name="connsiteX19" fmla="*/ 32405 w 2477001"/>
              <a:gd name="connsiteY19" fmla="*/ 73988 h 1455269"/>
              <a:gd name="connsiteX0" fmla="*/ 13969 w 2458565"/>
              <a:gd name="connsiteY0" fmla="*/ 73988 h 1455269"/>
              <a:gd name="connsiteX1" fmla="*/ 154016 w 2458565"/>
              <a:gd name="connsiteY1" fmla="*/ 35828 h 1455269"/>
              <a:gd name="connsiteX2" fmla="*/ 274153 w 2458565"/>
              <a:gd name="connsiteY2" fmla="*/ 37609 h 1455269"/>
              <a:gd name="connsiteX3" fmla="*/ 641729 w 2458565"/>
              <a:gd name="connsiteY3" fmla="*/ 4071 h 1455269"/>
              <a:gd name="connsiteX4" fmla="*/ 1955252 w 2458565"/>
              <a:gd name="connsiteY4" fmla="*/ 29897 h 1455269"/>
              <a:gd name="connsiteX5" fmla="*/ 2384988 w 2458565"/>
              <a:gd name="connsiteY5" fmla="*/ 63745 h 1455269"/>
              <a:gd name="connsiteX6" fmla="*/ 2418377 w 2458565"/>
              <a:gd name="connsiteY6" fmla="*/ 712909 h 1455269"/>
              <a:gd name="connsiteX7" fmla="*/ 2407041 w 2458565"/>
              <a:gd name="connsiteY7" fmla="*/ 1322324 h 1455269"/>
              <a:gd name="connsiteX8" fmla="*/ 1803538 w 2458565"/>
              <a:gd name="connsiteY8" fmla="*/ 1439003 h 1455269"/>
              <a:gd name="connsiteX9" fmla="*/ 1658006 w 2458565"/>
              <a:gd name="connsiteY9" fmla="*/ 1436480 h 1455269"/>
              <a:gd name="connsiteX10" fmla="*/ 1435133 w 2458565"/>
              <a:gd name="connsiteY10" fmla="*/ 1455269 h 1455269"/>
              <a:gd name="connsiteX11" fmla="*/ 751391 w 2458565"/>
              <a:gd name="connsiteY11" fmla="*/ 1450321 h 1455269"/>
              <a:gd name="connsiteX12" fmla="*/ 491768 w 2458565"/>
              <a:gd name="connsiteY12" fmla="*/ 1426871 h 1455269"/>
              <a:gd name="connsiteX13" fmla="*/ 172311 w 2458565"/>
              <a:gd name="connsiteY13" fmla="*/ 1389443 h 1455269"/>
              <a:gd name="connsiteX14" fmla="*/ 63048 w 2458565"/>
              <a:gd name="connsiteY14" fmla="*/ 1346146 h 1455269"/>
              <a:gd name="connsiteX15" fmla="*/ 24810 w 2458565"/>
              <a:gd name="connsiteY15" fmla="*/ 1294135 h 1455269"/>
              <a:gd name="connsiteX16" fmla="*/ 5565 w 2458565"/>
              <a:gd name="connsiteY16" fmla="*/ 1121772 h 1455269"/>
              <a:gd name="connsiteX17" fmla="*/ 945 w 2458565"/>
              <a:gd name="connsiteY17" fmla="*/ 1046819 h 1455269"/>
              <a:gd name="connsiteX18" fmla="*/ 18766 w 2458565"/>
              <a:gd name="connsiteY18" fmla="*/ 901043 h 1455269"/>
              <a:gd name="connsiteX19" fmla="*/ 13969 w 2458565"/>
              <a:gd name="connsiteY19" fmla="*/ 73988 h 1455269"/>
              <a:gd name="connsiteX0" fmla="*/ 13969 w 2458565"/>
              <a:gd name="connsiteY0" fmla="*/ 73988 h 1455269"/>
              <a:gd name="connsiteX1" fmla="*/ 154016 w 2458565"/>
              <a:gd name="connsiteY1" fmla="*/ 35828 h 1455269"/>
              <a:gd name="connsiteX2" fmla="*/ 274153 w 2458565"/>
              <a:gd name="connsiteY2" fmla="*/ 37609 h 1455269"/>
              <a:gd name="connsiteX3" fmla="*/ 641729 w 2458565"/>
              <a:gd name="connsiteY3" fmla="*/ 4071 h 1455269"/>
              <a:gd name="connsiteX4" fmla="*/ 1955252 w 2458565"/>
              <a:gd name="connsiteY4" fmla="*/ 29897 h 1455269"/>
              <a:gd name="connsiteX5" fmla="*/ 2384988 w 2458565"/>
              <a:gd name="connsiteY5" fmla="*/ 63745 h 1455269"/>
              <a:gd name="connsiteX6" fmla="*/ 2418377 w 2458565"/>
              <a:gd name="connsiteY6" fmla="*/ 712909 h 1455269"/>
              <a:gd name="connsiteX7" fmla="*/ 2407041 w 2458565"/>
              <a:gd name="connsiteY7" fmla="*/ 1322324 h 1455269"/>
              <a:gd name="connsiteX8" fmla="*/ 1803538 w 2458565"/>
              <a:gd name="connsiteY8" fmla="*/ 1439003 h 1455269"/>
              <a:gd name="connsiteX9" fmla="*/ 1658006 w 2458565"/>
              <a:gd name="connsiteY9" fmla="*/ 1436480 h 1455269"/>
              <a:gd name="connsiteX10" fmla="*/ 1435133 w 2458565"/>
              <a:gd name="connsiteY10" fmla="*/ 1455269 h 1455269"/>
              <a:gd name="connsiteX11" fmla="*/ 751391 w 2458565"/>
              <a:gd name="connsiteY11" fmla="*/ 1450321 h 1455269"/>
              <a:gd name="connsiteX12" fmla="*/ 491768 w 2458565"/>
              <a:gd name="connsiteY12" fmla="*/ 1426871 h 1455269"/>
              <a:gd name="connsiteX13" fmla="*/ 172311 w 2458565"/>
              <a:gd name="connsiteY13" fmla="*/ 1389443 h 1455269"/>
              <a:gd name="connsiteX14" fmla="*/ 63048 w 2458565"/>
              <a:gd name="connsiteY14" fmla="*/ 1346146 h 1455269"/>
              <a:gd name="connsiteX15" fmla="*/ 24810 w 2458565"/>
              <a:gd name="connsiteY15" fmla="*/ 1294135 h 1455269"/>
              <a:gd name="connsiteX16" fmla="*/ 5565 w 2458565"/>
              <a:gd name="connsiteY16" fmla="*/ 1121772 h 1455269"/>
              <a:gd name="connsiteX17" fmla="*/ 7979 w 2458565"/>
              <a:gd name="connsiteY17" fmla="*/ 1046819 h 1455269"/>
              <a:gd name="connsiteX18" fmla="*/ 18766 w 2458565"/>
              <a:gd name="connsiteY18" fmla="*/ 901043 h 1455269"/>
              <a:gd name="connsiteX19" fmla="*/ 13969 w 2458565"/>
              <a:gd name="connsiteY19" fmla="*/ 73988 h 1455269"/>
              <a:gd name="connsiteX0" fmla="*/ 30025 w 2453519"/>
              <a:gd name="connsiteY0" fmla="*/ 73988 h 1455269"/>
              <a:gd name="connsiteX1" fmla="*/ 148970 w 2453519"/>
              <a:gd name="connsiteY1" fmla="*/ 35828 h 1455269"/>
              <a:gd name="connsiteX2" fmla="*/ 269107 w 2453519"/>
              <a:gd name="connsiteY2" fmla="*/ 37609 h 1455269"/>
              <a:gd name="connsiteX3" fmla="*/ 636683 w 2453519"/>
              <a:gd name="connsiteY3" fmla="*/ 4071 h 1455269"/>
              <a:gd name="connsiteX4" fmla="*/ 1950206 w 2453519"/>
              <a:gd name="connsiteY4" fmla="*/ 29897 h 1455269"/>
              <a:gd name="connsiteX5" fmla="*/ 2379942 w 2453519"/>
              <a:gd name="connsiteY5" fmla="*/ 63745 h 1455269"/>
              <a:gd name="connsiteX6" fmla="*/ 2413331 w 2453519"/>
              <a:gd name="connsiteY6" fmla="*/ 712909 h 1455269"/>
              <a:gd name="connsiteX7" fmla="*/ 2401995 w 2453519"/>
              <a:gd name="connsiteY7" fmla="*/ 1322324 h 1455269"/>
              <a:gd name="connsiteX8" fmla="*/ 1798492 w 2453519"/>
              <a:gd name="connsiteY8" fmla="*/ 1439003 h 1455269"/>
              <a:gd name="connsiteX9" fmla="*/ 1652960 w 2453519"/>
              <a:gd name="connsiteY9" fmla="*/ 1436480 h 1455269"/>
              <a:gd name="connsiteX10" fmla="*/ 1430087 w 2453519"/>
              <a:gd name="connsiteY10" fmla="*/ 1455269 h 1455269"/>
              <a:gd name="connsiteX11" fmla="*/ 746345 w 2453519"/>
              <a:gd name="connsiteY11" fmla="*/ 1450321 h 1455269"/>
              <a:gd name="connsiteX12" fmla="*/ 486722 w 2453519"/>
              <a:gd name="connsiteY12" fmla="*/ 1426871 h 1455269"/>
              <a:gd name="connsiteX13" fmla="*/ 167265 w 2453519"/>
              <a:gd name="connsiteY13" fmla="*/ 1389443 h 1455269"/>
              <a:gd name="connsiteX14" fmla="*/ 58002 w 2453519"/>
              <a:gd name="connsiteY14" fmla="*/ 1346146 h 1455269"/>
              <a:gd name="connsiteX15" fmla="*/ 19764 w 2453519"/>
              <a:gd name="connsiteY15" fmla="*/ 1294135 h 1455269"/>
              <a:gd name="connsiteX16" fmla="*/ 519 w 2453519"/>
              <a:gd name="connsiteY16" fmla="*/ 1121772 h 1455269"/>
              <a:gd name="connsiteX17" fmla="*/ 2933 w 2453519"/>
              <a:gd name="connsiteY17" fmla="*/ 1046819 h 1455269"/>
              <a:gd name="connsiteX18" fmla="*/ 13720 w 2453519"/>
              <a:gd name="connsiteY18" fmla="*/ 901043 h 1455269"/>
              <a:gd name="connsiteX19" fmla="*/ 30025 w 2453519"/>
              <a:gd name="connsiteY19" fmla="*/ 73988 h 1455269"/>
              <a:gd name="connsiteX0" fmla="*/ 30025 w 2453519"/>
              <a:gd name="connsiteY0" fmla="*/ 69917 h 1451198"/>
              <a:gd name="connsiteX1" fmla="*/ 148970 w 2453519"/>
              <a:gd name="connsiteY1" fmla="*/ 31757 h 1451198"/>
              <a:gd name="connsiteX2" fmla="*/ 269107 w 2453519"/>
              <a:gd name="connsiteY2" fmla="*/ 33538 h 1451198"/>
              <a:gd name="connsiteX3" fmla="*/ 636683 w 2453519"/>
              <a:gd name="connsiteY3" fmla="*/ 0 h 1451198"/>
              <a:gd name="connsiteX4" fmla="*/ 1950206 w 2453519"/>
              <a:gd name="connsiteY4" fmla="*/ 25826 h 1451198"/>
              <a:gd name="connsiteX5" fmla="*/ 2379942 w 2453519"/>
              <a:gd name="connsiteY5" fmla="*/ 59674 h 1451198"/>
              <a:gd name="connsiteX6" fmla="*/ 2413331 w 2453519"/>
              <a:gd name="connsiteY6" fmla="*/ 708838 h 1451198"/>
              <a:gd name="connsiteX7" fmla="*/ 2401995 w 2453519"/>
              <a:gd name="connsiteY7" fmla="*/ 1318253 h 1451198"/>
              <a:gd name="connsiteX8" fmla="*/ 1798492 w 2453519"/>
              <a:gd name="connsiteY8" fmla="*/ 1434932 h 1451198"/>
              <a:gd name="connsiteX9" fmla="*/ 1652960 w 2453519"/>
              <a:gd name="connsiteY9" fmla="*/ 1432409 h 1451198"/>
              <a:gd name="connsiteX10" fmla="*/ 1430087 w 2453519"/>
              <a:gd name="connsiteY10" fmla="*/ 1451198 h 1451198"/>
              <a:gd name="connsiteX11" fmla="*/ 746345 w 2453519"/>
              <a:gd name="connsiteY11" fmla="*/ 1446250 h 1451198"/>
              <a:gd name="connsiteX12" fmla="*/ 486722 w 2453519"/>
              <a:gd name="connsiteY12" fmla="*/ 1422800 h 1451198"/>
              <a:gd name="connsiteX13" fmla="*/ 167265 w 2453519"/>
              <a:gd name="connsiteY13" fmla="*/ 1385372 h 1451198"/>
              <a:gd name="connsiteX14" fmla="*/ 58002 w 2453519"/>
              <a:gd name="connsiteY14" fmla="*/ 1342075 h 1451198"/>
              <a:gd name="connsiteX15" fmla="*/ 19764 w 2453519"/>
              <a:gd name="connsiteY15" fmla="*/ 1290064 h 1451198"/>
              <a:gd name="connsiteX16" fmla="*/ 519 w 2453519"/>
              <a:gd name="connsiteY16" fmla="*/ 1117701 h 1451198"/>
              <a:gd name="connsiteX17" fmla="*/ 2933 w 2453519"/>
              <a:gd name="connsiteY17" fmla="*/ 1042748 h 1451198"/>
              <a:gd name="connsiteX18" fmla="*/ 13720 w 2453519"/>
              <a:gd name="connsiteY18" fmla="*/ 896972 h 1451198"/>
              <a:gd name="connsiteX19" fmla="*/ 30025 w 2453519"/>
              <a:gd name="connsiteY19" fmla="*/ 69917 h 1451198"/>
              <a:gd name="connsiteX0" fmla="*/ 30025 w 2453519"/>
              <a:gd name="connsiteY0" fmla="*/ 69917 h 1451612"/>
              <a:gd name="connsiteX1" fmla="*/ 148970 w 2453519"/>
              <a:gd name="connsiteY1" fmla="*/ 31757 h 1451612"/>
              <a:gd name="connsiteX2" fmla="*/ 269107 w 2453519"/>
              <a:gd name="connsiteY2" fmla="*/ 33538 h 1451612"/>
              <a:gd name="connsiteX3" fmla="*/ 636683 w 2453519"/>
              <a:gd name="connsiteY3" fmla="*/ 0 h 1451612"/>
              <a:gd name="connsiteX4" fmla="*/ 1950206 w 2453519"/>
              <a:gd name="connsiteY4" fmla="*/ 25826 h 1451612"/>
              <a:gd name="connsiteX5" fmla="*/ 2379942 w 2453519"/>
              <a:gd name="connsiteY5" fmla="*/ 59674 h 1451612"/>
              <a:gd name="connsiteX6" fmla="*/ 2413331 w 2453519"/>
              <a:gd name="connsiteY6" fmla="*/ 708838 h 1451612"/>
              <a:gd name="connsiteX7" fmla="*/ 2401995 w 2453519"/>
              <a:gd name="connsiteY7" fmla="*/ 1318253 h 1451612"/>
              <a:gd name="connsiteX8" fmla="*/ 1798492 w 2453519"/>
              <a:gd name="connsiteY8" fmla="*/ 1434932 h 1451612"/>
              <a:gd name="connsiteX9" fmla="*/ 1652960 w 2453519"/>
              <a:gd name="connsiteY9" fmla="*/ 1447996 h 1451612"/>
              <a:gd name="connsiteX10" fmla="*/ 1430087 w 2453519"/>
              <a:gd name="connsiteY10" fmla="*/ 1451198 h 1451612"/>
              <a:gd name="connsiteX11" fmla="*/ 746345 w 2453519"/>
              <a:gd name="connsiteY11" fmla="*/ 1446250 h 1451612"/>
              <a:gd name="connsiteX12" fmla="*/ 486722 w 2453519"/>
              <a:gd name="connsiteY12" fmla="*/ 1422800 h 1451612"/>
              <a:gd name="connsiteX13" fmla="*/ 167265 w 2453519"/>
              <a:gd name="connsiteY13" fmla="*/ 1385372 h 1451612"/>
              <a:gd name="connsiteX14" fmla="*/ 58002 w 2453519"/>
              <a:gd name="connsiteY14" fmla="*/ 1342075 h 1451612"/>
              <a:gd name="connsiteX15" fmla="*/ 19764 w 2453519"/>
              <a:gd name="connsiteY15" fmla="*/ 1290064 h 1451612"/>
              <a:gd name="connsiteX16" fmla="*/ 519 w 2453519"/>
              <a:gd name="connsiteY16" fmla="*/ 1117701 h 1451612"/>
              <a:gd name="connsiteX17" fmla="*/ 2933 w 2453519"/>
              <a:gd name="connsiteY17" fmla="*/ 1042748 h 1451612"/>
              <a:gd name="connsiteX18" fmla="*/ 13720 w 2453519"/>
              <a:gd name="connsiteY18" fmla="*/ 896972 h 1451612"/>
              <a:gd name="connsiteX19" fmla="*/ 30025 w 2453519"/>
              <a:gd name="connsiteY19" fmla="*/ 69917 h 1451612"/>
              <a:gd name="connsiteX0" fmla="*/ 30025 w 2453519"/>
              <a:gd name="connsiteY0" fmla="*/ 69917 h 1456408"/>
              <a:gd name="connsiteX1" fmla="*/ 148970 w 2453519"/>
              <a:gd name="connsiteY1" fmla="*/ 31757 h 1456408"/>
              <a:gd name="connsiteX2" fmla="*/ 269107 w 2453519"/>
              <a:gd name="connsiteY2" fmla="*/ 33538 h 1456408"/>
              <a:gd name="connsiteX3" fmla="*/ 636683 w 2453519"/>
              <a:gd name="connsiteY3" fmla="*/ 0 h 1456408"/>
              <a:gd name="connsiteX4" fmla="*/ 1950206 w 2453519"/>
              <a:gd name="connsiteY4" fmla="*/ 25826 h 1456408"/>
              <a:gd name="connsiteX5" fmla="*/ 2379942 w 2453519"/>
              <a:gd name="connsiteY5" fmla="*/ 59674 h 1456408"/>
              <a:gd name="connsiteX6" fmla="*/ 2413331 w 2453519"/>
              <a:gd name="connsiteY6" fmla="*/ 708838 h 1456408"/>
              <a:gd name="connsiteX7" fmla="*/ 2401995 w 2453519"/>
              <a:gd name="connsiteY7" fmla="*/ 1318253 h 1456408"/>
              <a:gd name="connsiteX8" fmla="*/ 1798492 w 2453519"/>
              <a:gd name="connsiteY8" fmla="*/ 1434932 h 1456408"/>
              <a:gd name="connsiteX9" fmla="*/ 1652960 w 2453519"/>
              <a:gd name="connsiteY9" fmla="*/ 1447996 h 1456408"/>
              <a:gd name="connsiteX10" fmla="*/ 1341764 w 2453519"/>
              <a:gd name="connsiteY10" fmla="*/ 1456393 h 1456408"/>
              <a:gd name="connsiteX11" fmla="*/ 746345 w 2453519"/>
              <a:gd name="connsiteY11" fmla="*/ 1446250 h 1456408"/>
              <a:gd name="connsiteX12" fmla="*/ 486722 w 2453519"/>
              <a:gd name="connsiteY12" fmla="*/ 1422800 h 1456408"/>
              <a:gd name="connsiteX13" fmla="*/ 167265 w 2453519"/>
              <a:gd name="connsiteY13" fmla="*/ 1385372 h 1456408"/>
              <a:gd name="connsiteX14" fmla="*/ 58002 w 2453519"/>
              <a:gd name="connsiteY14" fmla="*/ 1342075 h 1456408"/>
              <a:gd name="connsiteX15" fmla="*/ 19764 w 2453519"/>
              <a:gd name="connsiteY15" fmla="*/ 1290064 h 1456408"/>
              <a:gd name="connsiteX16" fmla="*/ 519 w 2453519"/>
              <a:gd name="connsiteY16" fmla="*/ 1117701 h 1456408"/>
              <a:gd name="connsiteX17" fmla="*/ 2933 w 2453519"/>
              <a:gd name="connsiteY17" fmla="*/ 1042748 h 1456408"/>
              <a:gd name="connsiteX18" fmla="*/ 13720 w 2453519"/>
              <a:gd name="connsiteY18" fmla="*/ 896972 h 1456408"/>
              <a:gd name="connsiteX19" fmla="*/ 30025 w 2453519"/>
              <a:gd name="connsiteY19" fmla="*/ 69917 h 1456408"/>
              <a:gd name="connsiteX0" fmla="*/ 30025 w 2453519"/>
              <a:gd name="connsiteY0" fmla="*/ 69917 h 1462631"/>
              <a:gd name="connsiteX1" fmla="*/ 148970 w 2453519"/>
              <a:gd name="connsiteY1" fmla="*/ 31757 h 1462631"/>
              <a:gd name="connsiteX2" fmla="*/ 269107 w 2453519"/>
              <a:gd name="connsiteY2" fmla="*/ 33538 h 1462631"/>
              <a:gd name="connsiteX3" fmla="*/ 636683 w 2453519"/>
              <a:gd name="connsiteY3" fmla="*/ 0 h 1462631"/>
              <a:gd name="connsiteX4" fmla="*/ 1950206 w 2453519"/>
              <a:gd name="connsiteY4" fmla="*/ 25826 h 1462631"/>
              <a:gd name="connsiteX5" fmla="*/ 2379942 w 2453519"/>
              <a:gd name="connsiteY5" fmla="*/ 59674 h 1462631"/>
              <a:gd name="connsiteX6" fmla="*/ 2413331 w 2453519"/>
              <a:gd name="connsiteY6" fmla="*/ 708838 h 1462631"/>
              <a:gd name="connsiteX7" fmla="*/ 2401995 w 2453519"/>
              <a:gd name="connsiteY7" fmla="*/ 1318253 h 1462631"/>
              <a:gd name="connsiteX8" fmla="*/ 1798492 w 2453519"/>
              <a:gd name="connsiteY8" fmla="*/ 1434932 h 1462631"/>
              <a:gd name="connsiteX9" fmla="*/ 1652960 w 2453519"/>
              <a:gd name="connsiteY9" fmla="*/ 1447996 h 1462631"/>
              <a:gd name="connsiteX10" fmla="*/ 1341764 w 2453519"/>
              <a:gd name="connsiteY10" fmla="*/ 1456393 h 1462631"/>
              <a:gd name="connsiteX11" fmla="*/ 746345 w 2453519"/>
              <a:gd name="connsiteY11" fmla="*/ 1446250 h 1462631"/>
              <a:gd name="connsiteX12" fmla="*/ 486722 w 2453519"/>
              <a:gd name="connsiteY12" fmla="*/ 1422800 h 1462631"/>
              <a:gd name="connsiteX13" fmla="*/ 167265 w 2453519"/>
              <a:gd name="connsiteY13" fmla="*/ 1385372 h 1462631"/>
              <a:gd name="connsiteX14" fmla="*/ 58002 w 2453519"/>
              <a:gd name="connsiteY14" fmla="*/ 1342075 h 1462631"/>
              <a:gd name="connsiteX15" fmla="*/ 19764 w 2453519"/>
              <a:gd name="connsiteY15" fmla="*/ 1290064 h 1462631"/>
              <a:gd name="connsiteX16" fmla="*/ 519 w 2453519"/>
              <a:gd name="connsiteY16" fmla="*/ 1117701 h 1462631"/>
              <a:gd name="connsiteX17" fmla="*/ 2933 w 2453519"/>
              <a:gd name="connsiteY17" fmla="*/ 1042748 h 1462631"/>
              <a:gd name="connsiteX18" fmla="*/ 13720 w 2453519"/>
              <a:gd name="connsiteY18" fmla="*/ 896972 h 1462631"/>
              <a:gd name="connsiteX19" fmla="*/ 30025 w 2453519"/>
              <a:gd name="connsiteY19" fmla="*/ 69917 h 1462631"/>
              <a:gd name="connsiteX0" fmla="*/ 30025 w 2453519"/>
              <a:gd name="connsiteY0" fmla="*/ 69917 h 1462631"/>
              <a:gd name="connsiteX1" fmla="*/ 148970 w 2453519"/>
              <a:gd name="connsiteY1" fmla="*/ 31757 h 1462631"/>
              <a:gd name="connsiteX2" fmla="*/ 269107 w 2453519"/>
              <a:gd name="connsiteY2" fmla="*/ 33538 h 1462631"/>
              <a:gd name="connsiteX3" fmla="*/ 636683 w 2453519"/>
              <a:gd name="connsiteY3" fmla="*/ 0 h 1462631"/>
              <a:gd name="connsiteX4" fmla="*/ 1950206 w 2453519"/>
              <a:gd name="connsiteY4" fmla="*/ 25826 h 1462631"/>
              <a:gd name="connsiteX5" fmla="*/ 2379942 w 2453519"/>
              <a:gd name="connsiteY5" fmla="*/ 59674 h 1462631"/>
              <a:gd name="connsiteX6" fmla="*/ 2413331 w 2453519"/>
              <a:gd name="connsiteY6" fmla="*/ 708838 h 1462631"/>
              <a:gd name="connsiteX7" fmla="*/ 2401995 w 2453519"/>
              <a:gd name="connsiteY7" fmla="*/ 1318253 h 1462631"/>
              <a:gd name="connsiteX8" fmla="*/ 1798492 w 2453519"/>
              <a:gd name="connsiteY8" fmla="*/ 1445323 h 1462631"/>
              <a:gd name="connsiteX9" fmla="*/ 1652960 w 2453519"/>
              <a:gd name="connsiteY9" fmla="*/ 1447996 h 1462631"/>
              <a:gd name="connsiteX10" fmla="*/ 1341764 w 2453519"/>
              <a:gd name="connsiteY10" fmla="*/ 1456393 h 1462631"/>
              <a:gd name="connsiteX11" fmla="*/ 746345 w 2453519"/>
              <a:gd name="connsiteY11" fmla="*/ 1446250 h 1462631"/>
              <a:gd name="connsiteX12" fmla="*/ 486722 w 2453519"/>
              <a:gd name="connsiteY12" fmla="*/ 1422800 h 1462631"/>
              <a:gd name="connsiteX13" fmla="*/ 167265 w 2453519"/>
              <a:gd name="connsiteY13" fmla="*/ 1385372 h 1462631"/>
              <a:gd name="connsiteX14" fmla="*/ 58002 w 2453519"/>
              <a:gd name="connsiteY14" fmla="*/ 1342075 h 1462631"/>
              <a:gd name="connsiteX15" fmla="*/ 19764 w 2453519"/>
              <a:gd name="connsiteY15" fmla="*/ 1290064 h 1462631"/>
              <a:gd name="connsiteX16" fmla="*/ 519 w 2453519"/>
              <a:gd name="connsiteY16" fmla="*/ 1117701 h 1462631"/>
              <a:gd name="connsiteX17" fmla="*/ 2933 w 2453519"/>
              <a:gd name="connsiteY17" fmla="*/ 1042748 h 1462631"/>
              <a:gd name="connsiteX18" fmla="*/ 13720 w 2453519"/>
              <a:gd name="connsiteY18" fmla="*/ 896972 h 1462631"/>
              <a:gd name="connsiteX19" fmla="*/ 30025 w 2453519"/>
              <a:gd name="connsiteY19" fmla="*/ 69917 h 1462631"/>
              <a:gd name="connsiteX0" fmla="*/ 30025 w 2427960"/>
              <a:gd name="connsiteY0" fmla="*/ 69917 h 1462631"/>
              <a:gd name="connsiteX1" fmla="*/ 148970 w 2427960"/>
              <a:gd name="connsiteY1" fmla="*/ 31757 h 1462631"/>
              <a:gd name="connsiteX2" fmla="*/ 269107 w 2427960"/>
              <a:gd name="connsiteY2" fmla="*/ 33538 h 1462631"/>
              <a:gd name="connsiteX3" fmla="*/ 636683 w 2427960"/>
              <a:gd name="connsiteY3" fmla="*/ 0 h 1462631"/>
              <a:gd name="connsiteX4" fmla="*/ 1950206 w 2427960"/>
              <a:gd name="connsiteY4" fmla="*/ 25826 h 1462631"/>
              <a:gd name="connsiteX5" fmla="*/ 2379942 w 2427960"/>
              <a:gd name="connsiteY5" fmla="*/ 59674 h 1462631"/>
              <a:gd name="connsiteX6" fmla="*/ 2413331 w 2427960"/>
              <a:gd name="connsiteY6" fmla="*/ 708838 h 1462631"/>
              <a:gd name="connsiteX7" fmla="*/ 2401995 w 2427960"/>
              <a:gd name="connsiteY7" fmla="*/ 1318253 h 1462631"/>
              <a:gd name="connsiteX8" fmla="*/ 1798492 w 2427960"/>
              <a:gd name="connsiteY8" fmla="*/ 1445323 h 1462631"/>
              <a:gd name="connsiteX9" fmla="*/ 1652960 w 2427960"/>
              <a:gd name="connsiteY9" fmla="*/ 1447996 h 1462631"/>
              <a:gd name="connsiteX10" fmla="*/ 1341764 w 2427960"/>
              <a:gd name="connsiteY10" fmla="*/ 1456393 h 1462631"/>
              <a:gd name="connsiteX11" fmla="*/ 746345 w 2427960"/>
              <a:gd name="connsiteY11" fmla="*/ 1446250 h 1462631"/>
              <a:gd name="connsiteX12" fmla="*/ 486722 w 2427960"/>
              <a:gd name="connsiteY12" fmla="*/ 1422800 h 1462631"/>
              <a:gd name="connsiteX13" fmla="*/ 167265 w 2427960"/>
              <a:gd name="connsiteY13" fmla="*/ 1385372 h 1462631"/>
              <a:gd name="connsiteX14" fmla="*/ 58002 w 2427960"/>
              <a:gd name="connsiteY14" fmla="*/ 1342075 h 1462631"/>
              <a:gd name="connsiteX15" fmla="*/ 19764 w 2427960"/>
              <a:gd name="connsiteY15" fmla="*/ 1290064 h 1462631"/>
              <a:gd name="connsiteX16" fmla="*/ 519 w 2427960"/>
              <a:gd name="connsiteY16" fmla="*/ 1117701 h 1462631"/>
              <a:gd name="connsiteX17" fmla="*/ 2933 w 2427960"/>
              <a:gd name="connsiteY17" fmla="*/ 1042748 h 1462631"/>
              <a:gd name="connsiteX18" fmla="*/ 13720 w 2427960"/>
              <a:gd name="connsiteY18" fmla="*/ 896972 h 1462631"/>
              <a:gd name="connsiteX19" fmla="*/ 30025 w 2427960"/>
              <a:gd name="connsiteY19" fmla="*/ 69917 h 1462631"/>
              <a:gd name="connsiteX0" fmla="*/ 30025 w 2439954"/>
              <a:gd name="connsiteY0" fmla="*/ 69917 h 1462631"/>
              <a:gd name="connsiteX1" fmla="*/ 148970 w 2439954"/>
              <a:gd name="connsiteY1" fmla="*/ 31757 h 1462631"/>
              <a:gd name="connsiteX2" fmla="*/ 269107 w 2439954"/>
              <a:gd name="connsiteY2" fmla="*/ 33538 h 1462631"/>
              <a:gd name="connsiteX3" fmla="*/ 636683 w 2439954"/>
              <a:gd name="connsiteY3" fmla="*/ 0 h 1462631"/>
              <a:gd name="connsiteX4" fmla="*/ 1950206 w 2439954"/>
              <a:gd name="connsiteY4" fmla="*/ 25826 h 1462631"/>
              <a:gd name="connsiteX5" fmla="*/ 2379942 w 2439954"/>
              <a:gd name="connsiteY5" fmla="*/ 59674 h 1462631"/>
              <a:gd name="connsiteX6" fmla="*/ 2413331 w 2439954"/>
              <a:gd name="connsiteY6" fmla="*/ 708838 h 1462631"/>
              <a:gd name="connsiteX7" fmla="*/ 2401995 w 2439954"/>
              <a:gd name="connsiteY7" fmla="*/ 1318253 h 1462631"/>
              <a:gd name="connsiteX8" fmla="*/ 1985528 w 2439954"/>
              <a:gd name="connsiteY8" fmla="*/ 1424541 h 1462631"/>
              <a:gd name="connsiteX9" fmla="*/ 1652960 w 2439954"/>
              <a:gd name="connsiteY9" fmla="*/ 1447996 h 1462631"/>
              <a:gd name="connsiteX10" fmla="*/ 1341764 w 2439954"/>
              <a:gd name="connsiteY10" fmla="*/ 1456393 h 1462631"/>
              <a:gd name="connsiteX11" fmla="*/ 746345 w 2439954"/>
              <a:gd name="connsiteY11" fmla="*/ 1446250 h 1462631"/>
              <a:gd name="connsiteX12" fmla="*/ 486722 w 2439954"/>
              <a:gd name="connsiteY12" fmla="*/ 1422800 h 1462631"/>
              <a:gd name="connsiteX13" fmla="*/ 167265 w 2439954"/>
              <a:gd name="connsiteY13" fmla="*/ 1385372 h 1462631"/>
              <a:gd name="connsiteX14" fmla="*/ 58002 w 2439954"/>
              <a:gd name="connsiteY14" fmla="*/ 1342075 h 1462631"/>
              <a:gd name="connsiteX15" fmla="*/ 19764 w 2439954"/>
              <a:gd name="connsiteY15" fmla="*/ 1290064 h 1462631"/>
              <a:gd name="connsiteX16" fmla="*/ 519 w 2439954"/>
              <a:gd name="connsiteY16" fmla="*/ 1117701 h 1462631"/>
              <a:gd name="connsiteX17" fmla="*/ 2933 w 2439954"/>
              <a:gd name="connsiteY17" fmla="*/ 1042748 h 1462631"/>
              <a:gd name="connsiteX18" fmla="*/ 13720 w 2439954"/>
              <a:gd name="connsiteY18" fmla="*/ 896972 h 1462631"/>
              <a:gd name="connsiteX19" fmla="*/ 30025 w 2439954"/>
              <a:gd name="connsiteY19" fmla="*/ 69917 h 1462631"/>
              <a:gd name="connsiteX0" fmla="*/ 27970 w 2437899"/>
              <a:gd name="connsiteY0" fmla="*/ 69917 h 1462631"/>
              <a:gd name="connsiteX1" fmla="*/ 146915 w 2437899"/>
              <a:gd name="connsiteY1" fmla="*/ 31757 h 1462631"/>
              <a:gd name="connsiteX2" fmla="*/ 267052 w 2437899"/>
              <a:gd name="connsiteY2" fmla="*/ 33538 h 1462631"/>
              <a:gd name="connsiteX3" fmla="*/ 634628 w 2437899"/>
              <a:gd name="connsiteY3" fmla="*/ 0 h 1462631"/>
              <a:gd name="connsiteX4" fmla="*/ 1948151 w 2437899"/>
              <a:gd name="connsiteY4" fmla="*/ 25826 h 1462631"/>
              <a:gd name="connsiteX5" fmla="*/ 2377887 w 2437899"/>
              <a:gd name="connsiteY5" fmla="*/ 59674 h 1462631"/>
              <a:gd name="connsiteX6" fmla="*/ 2411276 w 2437899"/>
              <a:gd name="connsiteY6" fmla="*/ 708838 h 1462631"/>
              <a:gd name="connsiteX7" fmla="*/ 2399940 w 2437899"/>
              <a:gd name="connsiteY7" fmla="*/ 1318253 h 1462631"/>
              <a:gd name="connsiteX8" fmla="*/ 1983473 w 2437899"/>
              <a:gd name="connsiteY8" fmla="*/ 1424541 h 1462631"/>
              <a:gd name="connsiteX9" fmla="*/ 1650905 w 2437899"/>
              <a:gd name="connsiteY9" fmla="*/ 1447996 h 1462631"/>
              <a:gd name="connsiteX10" fmla="*/ 1339709 w 2437899"/>
              <a:gd name="connsiteY10" fmla="*/ 1456393 h 1462631"/>
              <a:gd name="connsiteX11" fmla="*/ 744290 w 2437899"/>
              <a:gd name="connsiteY11" fmla="*/ 1446250 h 1462631"/>
              <a:gd name="connsiteX12" fmla="*/ 484667 w 2437899"/>
              <a:gd name="connsiteY12" fmla="*/ 1422800 h 1462631"/>
              <a:gd name="connsiteX13" fmla="*/ 165210 w 2437899"/>
              <a:gd name="connsiteY13" fmla="*/ 1385372 h 1462631"/>
              <a:gd name="connsiteX14" fmla="*/ 55947 w 2437899"/>
              <a:gd name="connsiteY14" fmla="*/ 1342075 h 1462631"/>
              <a:gd name="connsiteX15" fmla="*/ 17709 w 2437899"/>
              <a:gd name="connsiteY15" fmla="*/ 1290064 h 1462631"/>
              <a:gd name="connsiteX16" fmla="*/ 19246 w 2437899"/>
              <a:gd name="connsiteY16" fmla="*/ 1128092 h 1462631"/>
              <a:gd name="connsiteX17" fmla="*/ 878 w 2437899"/>
              <a:gd name="connsiteY17" fmla="*/ 1042748 h 1462631"/>
              <a:gd name="connsiteX18" fmla="*/ 11665 w 2437899"/>
              <a:gd name="connsiteY18" fmla="*/ 896972 h 1462631"/>
              <a:gd name="connsiteX19" fmla="*/ 27970 w 2437899"/>
              <a:gd name="connsiteY19" fmla="*/ 69917 h 1462631"/>
              <a:gd name="connsiteX0" fmla="*/ 21279 w 2431208"/>
              <a:gd name="connsiteY0" fmla="*/ 69917 h 1462631"/>
              <a:gd name="connsiteX1" fmla="*/ 140224 w 2431208"/>
              <a:gd name="connsiteY1" fmla="*/ 31757 h 1462631"/>
              <a:gd name="connsiteX2" fmla="*/ 260361 w 2431208"/>
              <a:gd name="connsiteY2" fmla="*/ 33538 h 1462631"/>
              <a:gd name="connsiteX3" fmla="*/ 627937 w 2431208"/>
              <a:gd name="connsiteY3" fmla="*/ 0 h 1462631"/>
              <a:gd name="connsiteX4" fmla="*/ 1941460 w 2431208"/>
              <a:gd name="connsiteY4" fmla="*/ 25826 h 1462631"/>
              <a:gd name="connsiteX5" fmla="*/ 2371196 w 2431208"/>
              <a:gd name="connsiteY5" fmla="*/ 59674 h 1462631"/>
              <a:gd name="connsiteX6" fmla="*/ 2404585 w 2431208"/>
              <a:gd name="connsiteY6" fmla="*/ 708838 h 1462631"/>
              <a:gd name="connsiteX7" fmla="*/ 2393249 w 2431208"/>
              <a:gd name="connsiteY7" fmla="*/ 1318253 h 1462631"/>
              <a:gd name="connsiteX8" fmla="*/ 1976782 w 2431208"/>
              <a:gd name="connsiteY8" fmla="*/ 1424541 h 1462631"/>
              <a:gd name="connsiteX9" fmla="*/ 1644214 w 2431208"/>
              <a:gd name="connsiteY9" fmla="*/ 1447996 h 1462631"/>
              <a:gd name="connsiteX10" fmla="*/ 1333018 w 2431208"/>
              <a:gd name="connsiteY10" fmla="*/ 1456393 h 1462631"/>
              <a:gd name="connsiteX11" fmla="*/ 737599 w 2431208"/>
              <a:gd name="connsiteY11" fmla="*/ 1446250 h 1462631"/>
              <a:gd name="connsiteX12" fmla="*/ 477976 w 2431208"/>
              <a:gd name="connsiteY12" fmla="*/ 1422800 h 1462631"/>
              <a:gd name="connsiteX13" fmla="*/ 158519 w 2431208"/>
              <a:gd name="connsiteY13" fmla="*/ 1385372 h 1462631"/>
              <a:gd name="connsiteX14" fmla="*/ 49256 w 2431208"/>
              <a:gd name="connsiteY14" fmla="*/ 1342075 h 1462631"/>
              <a:gd name="connsiteX15" fmla="*/ 11018 w 2431208"/>
              <a:gd name="connsiteY15" fmla="*/ 1290064 h 1462631"/>
              <a:gd name="connsiteX16" fmla="*/ 12555 w 2431208"/>
              <a:gd name="connsiteY16" fmla="*/ 1128092 h 1462631"/>
              <a:gd name="connsiteX17" fmla="*/ 9774 w 2431208"/>
              <a:gd name="connsiteY17" fmla="*/ 1047944 h 1462631"/>
              <a:gd name="connsiteX18" fmla="*/ 4974 w 2431208"/>
              <a:gd name="connsiteY18" fmla="*/ 896972 h 1462631"/>
              <a:gd name="connsiteX19" fmla="*/ 21279 w 2431208"/>
              <a:gd name="connsiteY19" fmla="*/ 69917 h 1462631"/>
              <a:gd name="connsiteX0" fmla="*/ 16543 w 2431668"/>
              <a:gd name="connsiteY0" fmla="*/ 64847 h 1467952"/>
              <a:gd name="connsiteX1" fmla="*/ 140684 w 2431668"/>
              <a:gd name="connsiteY1" fmla="*/ 37078 h 1467952"/>
              <a:gd name="connsiteX2" fmla="*/ 260821 w 2431668"/>
              <a:gd name="connsiteY2" fmla="*/ 38859 h 1467952"/>
              <a:gd name="connsiteX3" fmla="*/ 628397 w 2431668"/>
              <a:gd name="connsiteY3" fmla="*/ 5321 h 1467952"/>
              <a:gd name="connsiteX4" fmla="*/ 1941920 w 2431668"/>
              <a:gd name="connsiteY4" fmla="*/ 31147 h 1467952"/>
              <a:gd name="connsiteX5" fmla="*/ 2371656 w 2431668"/>
              <a:gd name="connsiteY5" fmla="*/ 64995 h 1467952"/>
              <a:gd name="connsiteX6" fmla="*/ 2405045 w 2431668"/>
              <a:gd name="connsiteY6" fmla="*/ 714159 h 1467952"/>
              <a:gd name="connsiteX7" fmla="*/ 2393709 w 2431668"/>
              <a:gd name="connsiteY7" fmla="*/ 1323574 h 1467952"/>
              <a:gd name="connsiteX8" fmla="*/ 1977242 w 2431668"/>
              <a:gd name="connsiteY8" fmla="*/ 1429862 h 1467952"/>
              <a:gd name="connsiteX9" fmla="*/ 1644674 w 2431668"/>
              <a:gd name="connsiteY9" fmla="*/ 1453317 h 1467952"/>
              <a:gd name="connsiteX10" fmla="*/ 1333478 w 2431668"/>
              <a:gd name="connsiteY10" fmla="*/ 1461714 h 1467952"/>
              <a:gd name="connsiteX11" fmla="*/ 738059 w 2431668"/>
              <a:gd name="connsiteY11" fmla="*/ 1451571 h 1467952"/>
              <a:gd name="connsiteX12" fmla="*/ 478436 w 2431668"/>
              <a:gd name="connsiteY12" fmla="*/ 1428121 h 1467952"/>
              <a:gd name="connsiteX13" fmla="*/ 158979 w 2431668"/>
              <a:gd name="connsiteY13" fmla="*/ 1390693 h 1467952"/>
              <a:gd name="connsiteX14" fmla="*/ 49716 w 2431668"/>
              <a:gd name="connsiteY14" fmla="*/ 1347396 h 1467952"/>
              <a:gd name="connsiteX15" fmla="*/ 11478 w 2431668"/>
              <a:gd name="connsiteY15" fmla="*/ 1295385 h 1467952"/>
              <a:gd name="connsiteX16" fmla="*/ 13015 w 2431668"/>
              <a:gd name="connsiteY16" fmla="*/ 1133413 h 1467952"/>
              <a:gd name="connsiteX17" fmla="*/ 10234 w 2431668"/>
              <a:gd name="connsiteY17" fmla="*/ 1053265 h 1467952"/>
              <a:gd name="connsiteX18" fmla="*/ 5434 w 2431668"/>
              <a:gd name="connsiteY18" fmla="*/ 902293 h 1467952"/>
              <a:gd name="connsiteX19" fmla="*/ 16543 w 2431668"/>
              <a:gd name="connsiteY19" fmla="*/ 64847 h 1467952"/>
              <a:gd name="connsiteX0" fmla="*/ 16543 w 2431668"/>
              <a:gd name="connsiteY0" fmla="*/ 67728 h 1470833"/>
              <a:gd name="connsiteX1" fmla="*/ 140684 w 2431668"/>
              <a:gd name="connsiteY1" fmla="*/ 39959 h 1470833"/>
              <a:gd name="connsiteX2" fmla="*/ 260821 w 2431668"/>
              <a:gd name="connsiteY2" fmla="*/ 41740 h 1470833"/>
              <a:gd name="connsiteX3" fmla="*/ 628397 w 2431668"/>
              <a:gd name="connsiteY3" fmla="*/ 8202 h 1470833"/>
              <a:gd name="connsiteX4" fmla="*/ 1947116 w 2431668"/>
              <a:gd name="connsiteY4" fmla="*/ 13246 h 1470833"/>
              <a:gd name="connsiteX5" fmla="*/ 2371656 w 2431668"/>
              <a:gd name="connsiteY5" fmla="*/ 67876 h 1470833"/>
              <a:gd name="connsiteX6" fmla="*/ 2405045 w 2431668"/>
              <a:gd name="connsiteY6" fmla="*/ 717040 h 1470833"/>
              <a:gd name="connsiteX7" fmla="*/ 2393709 w 2431668"/>
              <a:gd name="connsiteY7" fmla="*/ 1326455 h 1470833"/>
              <a:gd name="connsiteX8" fmla="*/ 1977242 w 2431668"/>
              <a:gd name="connsiteY8" fmla="*/ 1432743 h 1470833"/>
              <a:gd name="connsiteX9" fmla="*/ 1644674 w 2431668"/>
              <a:gd name="connsiteY9" fmla="*/ 1456198 h 1470833"/>
              <a:gd name="connsiteX10" fmla="*/ 1333478 w 2431668"/>
              <a:gd name="connsiteY10" fmla="*/ 1464595 h 1470833"/>
              <a:gd name="connsiteX11" fmla="*/ 738059 w 2431668"/>
              <a:gd name="connsiteY11" fmla="*/ 1454452 h 1470833"/>
              <a:gd name="connsiteX12" fmla="*/ 478436 w 2431668"/>
              <a:gd name="connsiteY12" fmla="*/ 1431002 h 1470833"/>
              <a:gd name="connsiteX13" fmla="*/ 158979 w 2431668"/>
              <a:gd name="connsiteY13" fmla="*/ 1393574 h 1470833"/>
              <a:gd name="connsiteX14" fmla="*/ 49716 w 2431668"/>
              <a:gd name="connsiteY14" fmla="*/ 1350277 h 1470833"/>
              <a:gd name="connsiteX15" fmla="*/ 11478 w 2431668"/>
              <a:gd name="connsiteY15" fmla="*/ 1298266 h 1470833"/>
              <a:gd name="connsiteX16" fmla="*/ 13015 w 2431668"/>
              <a:gd name="connsiteY16" fmla="*/ 1136294 h 1470833"/>
              <a:gd name="connsiteX17" fmla="*/ 10234 w 2431668"/>
              <a:gd name="connsiteY17" fmla="*/ 1056146 h 1470833"/>
              <a:gd name="connsiteX18" fmla="*/ 5434 w 2431668"/>
              <a:gd name="connsiteY18" fmla="*/ 905174 h 1470833"/>
              <a:gd name="connsiteX19" fmla="*/ 16543 w 2431668"/>
              <a:gd name="connsiteY19" fmla="*/ 67728 h 1470833"/>
              <a:gd name="connsiteX0" fmla="*/ 16543 w 2431668"/>
              <a:gd name="connsiteY0" fmla="*/ 83859 h 1486964"/>
              <a:gd name="connsiteX1" fmla="*/ 140684 w 2431668"/>
              <a:gd name="connsiteY1" fmla="*/ 56090 h 1486964"/>
              <a:gd name="connsiteX2" fmla="*/ 260821 w 2431668"/>
              <a:gd name="connsiteY2" fmla="*/ 57871 h 1486964"/>
              <a:gd name="connsiteX3" fmla="*/ 628397 w 2431668"/>
              <a:gd name="connsiteY3" fmla="*/ 24333 h 1486964"/>
              <a:gd name="connsiteX4" fmla="*/ 1947116 w 2431668"/>
              <a:gd name="connsiteY4" fmla="*/ 29377 h 1486964"/>
              <a:gd name="connsiteX5" fmla="*/ 2382046 w 2431668"/>
              <a:gd name="connsiteY5" fmla="*/ 58029 h 1486964"/>
              <a:gd name="connsiteX6" fmla="*/ 2405045 w 2431668"/>
              <a:gd name="connsiteY6" fmla="*/ 733171 h 1486964"/>
              <a:gd name="connsiteX7" fmla="*/ 2393709 w 2431668"/>
              <a:gd name="connsiteY7" fmla="*/ 1342586 h 1486964"/>
              <a:gd name="connsiteX8" fmla="*/ 1977242 w 2431668"/>
              <a:gd name="connsiteY8" fmla="*/ 1448874 h 1486964"/>
              <a:gd name="connsiteX9" fmla="*/ 1644674 w 2431668"/>
              <a:gd name="connsiteY9" fmla="*/ 1472329 h 1486964"/>
              <a:gd name="connsiteX10" fmla="*/ 1333478 w 2431668"/>
              <a:gd name="connsiteY10" fmla="*/ 1480726 h 1486964"/>
              <a:gd name="connsiteX11" fmla="*/ 738059 w 2431668"/>
              <a:gd name="connsiteY11" fmla="*/ 1470583 h 1486964"/>
              <a:gd name="connsiteX12" fmla="*/ 478436 w 2431668"/>
              <a:gd name="connsiteY12" fmla="*/ 1447133 h 1486964"/>
              <a:gd name="connsiteX13" fmla="*/ 158979 w 2431668"/>
              <a:gd name="connsiteY13" fmla="*/ 1409705 h 1486964"/>
              <a:gd name="connsiteX14" fmla="*/ 49716 w 2431668"/>
              <a:gd name="connsiteY14" fmla="*/ 1366408 h 1486964"/>
              <a:gd name="connsiteX15" fmla="*/ 11478 w 2431668"/>
              <a:gd name="connsiteY15" fmla="*/ 1314397 h 1486964"/>
              <a:gd name="connsiteX16" fmla="*/ 13015 w 2431668"/>
              <a:gd name="connsiteY16" fmla="*/ 1152425 h 1486964"/>
              <a:gd name="connsiteX17" fmla="*/ 10234 w 2431668"/>
              <a:gd name="connsiteY17" fmla="*/ 1072277 h 1486964"/>
              <a:gd name="connsiteX18" fmla="*/ 5434 w 2431668"/>
              <a:gd name="connsiteY18" fmla="*/ 921305 h 1486964"/>
              <a:gd name="connsiteX19" fmla="*/ 16543 w 2431668"/>
              <a:gd name="connsiteY19" fmla="*/ 83859 h 1486964"/>
              <a:gd name="connsiteX0" fmla="*/ 16543 w 2440506"/>
              <a:gd name="connsiteY0" fmla="*/ 72537 h 1475642"/>
              <a:gd name="connsiteX1" fmla="*/ 140684 w 2440506"/>
              <a:gd name="connsiteY1" fmla="*/ 44768 h 1475642"/>
              <a:gd name="connsiteX2" fmla="*/ 260821 w 2440506"/>
              <a:gd name="connsiteY2" fmla="*/ 46549 h 1475642"/>
              <a:gd name="connsiteX3" fmla="*/ 628397 w 2440506"/>
              <a:gd name="connsiteY3" fmla="*/ 13011 h 1475642"/>
              <a:gd name="connsiteX4" fmla="*/ 1947116 w 2440506"/>
              <a:gd name="connsiteY4" fmla="*/ 18055 h 1475642"/>
              <a:gd name="connsiteX5" fmla="*/ 2382046 w 2440506"/>
              <a:gd name="connsiteY5" fmla="*/ 46707 h 1475642"/>
              <a:gd name="connsiteX6" fmla="*/ 2405045 w 2440506"/>
              <a:gd name="connsiteY6" fmla="*/ 721849 h 1475642"/>
              <a:gd name="connsiteX7" fmla="*/ 2393709 w 2440506"/>
              <a:gd name="connsiteY7" fmla="*/ 1331264 h 1475642"/>
              <a:gd name="connsiteX8" fmla="*/ 1977242 w 2440506"/>
              <a:gd name="connsiteY8" fmla="*/ 1437552 h 1475642"/>
              <a:gd name="connsiteX9" fmla="*/ 1644674 w 2440506"/>
              <a:gd name="connsiteY9" fmla="*/ 1461007 h 1475642"/>
              <a:gd name="connsiteX10" fmla="*/ 1333478 w 2440506"/>
              <a:gd name="connsiteY10" fmla="*/ 1469404 h 1475642"/>
              <a:gd name="connsiteX11" fmla="*/ 738059 w 2440506"/>
              <a:gd name="connsiteY11" fmla="*/ 1459261 h 1475642"/>
              <a:gd name="connsiteX12" fmla="*/ 478436 w 2440506"/>
              <a:gd name="connsiteY12" fmla="*/ 1435811 h 1475642"/>
              <a:gd name="connsiteX13" fmla="*/ 158979 w 2440506"/>
              <a:gd name="connsiteY13" fmla="*/ 1398383 h 1475642"/>
              <a:gd name="connsiteX14" fmla="*/ 49716 w 2440506"/>
              <a:gd name="connsiteY14" fmla="*/ 1355086 h 1475642"/>
              <a:gd name="connsiteX15" fmla="*/ 11478 w 2440506"/>
              <a:gd name="connsiteY15" fmla="*/ 1303075 h 1475642"/>
              <a:gd name="connsiteX16" fmla="*/ 13015 w 2440506"/>
              <a:gd name="connsiteY16" fmla="*/ 1141103 h 1475642"/>
              <a:gd name="connsiteX17" fmla="*/ 10234 w 2440506"/>
              <a:gd name="connsiteY17" fmla="*/ 1060955 h 1475642"/>
              <a:gd name="connsiteX18" fmla="*/ 5434 w 2440506"/>
              <a:gd name="connsiteY18" fmla="*/ 909983 h 1475642"/>
              <a:gd name="connsiteX19" fmla="*/ 16543 w 2440506"/>
              <a:gd name="connsiteY19" fmla="*/ 72537 h 1475642"/>
              <a:gd name="connsiteX0" fmla="*/ 16543 w 2431668"/>
              <a:gd name="connsiteY0" fmla="*/ 95172 h 1498277"/>
              <a:gd name="connsiteX1" fmla="*/ 140684 w 2431668"/>
              <a:gd name="connsiteY1" fmla="*/ 67403 h 1498277"/>
              <a:gd name="connsiteX2" fmla="*/ 260821 w 2431668"/>
              <a:gd name="connsiteY2" fmla="*/ 69184 h 1498277"/>
              <a:gd name="connsiteX3" fmla="*/ 628397 w 2431668"/>
              <a:gd name="connsiteY3" fmla="*/ 35646 h 1498277"/>
              <a:gd name="connsiteX4" fmla="*/ 1947116 w 2431668"/>
              <a:gd name="connsiteY4" fmla="*/ 40690 h 1498277"/>
              <a:gd name="connsiteX5" fmla="*/ 2382046 w 2431668"/>
              <a:gd name="connsiteY5" fmla="*/ 69342 h 1498277"/>
              <a:gd name="connsiteX6" fmla="*/ 2405045 w 2431668"/>
              <a:gd name="connsiteY6" fmla="*/ 744484 h 1498277"/>
              <a:gd name="connsiteX7" fmla="*/ 2393709 w 2431668"/>
              <a:gd name="connsiteY7" fmla="*/ 1353899 h 1498277"/>
              <a:gd name="connsiteX8" fmla="*/ 1977242 w 2431668"/>
              <a:gd name="connsiteY8" fmla="*/ 1460187 h 1498277"/>
              <a:gd name="connsiteX9" fmla="*/ 1644674 w 2431668"/>
              <a:gd name="connsiteY9" fmla="*/ 1483642 h 1498277"/>
              <a:gd name="connsiteX10" fmla="*/ 1333478 w 2431668"/>
              <a:gd name="connsiteY10" fmla="*/ 1492039 h 1498277"/>
              <a:gd name="connsiteX11" fmla="*/ 738059 w 2431668"/>
              <a:gd name="connsiteY11" fmla="*/ 1481896 h 1498277"/>
              <a:gd name="connsiteX12" fmla="*/ 478436 w 2431668"/>
              <a:gd name="connsiteY12" fmla="*/ 1458446 h 1498277"/>
              <a:gd name="connsiteX13" fmla="*/ 158979 w 2431668"/>
              <a:gd name="connsiteY13" fmla="*/ 1421018 h 1498277"/>
              <a:gd name="connsiteX14" fmla="*/ 49716 w 2431668"/>
              <a:gd name="connsiteY14" fmla="*/ 1377721 h 1498277"/>
              <a:gd name="connsiteX15" fmla="*/ 11478 w 2431668"/>
              <a:gd name="connsiteY15" fmla="*/ 1325710 h 1498277"/>
              <a:gd name="connsiteX16" fmla="*/ 13015 w 2431668"/>
              <a:gd name="connsiteY16" fmla="*/ 1163738 h 1498277"/>
              <a:gd name="connsiteX17" fmla="*/ 10234 w 2431668"/>
              <a:gd name="connsiteY17" fmla="*/ 1083590 h 1498277"/>
              <a:gd name="connsiteX18" fmla="*/ 5434 w 2431668"/>
              <a:gd name="connsiteY18" fmla="*/ 932618 h 1498277"/>
              <a:gd name="connsiteX19" fmla="*/ 16543 w 2431668"/>
              <a:gd name="connsiteY19" fmla="*/ 95172 h 1498277"/>
              <a:gd name="connsiteX0" fmla="*/ 16543 w 2431668"/>
              <a:gd name="connsiteY0" fmla="*/ 64848 h 1467953"/>
              <a:gd name="connsiteX1" fmla="*/ 140684 w 2431668"/>
              <a:gd name="connsiteY1" fmla="*/ 37079 h 1467953"/>
              <a:gd name="connsiteX2" fmla="*/ 260821 w 2431668"/>
              <a:gd name="connsiteY2" fmla="*/ 38860 h 1467953"/>
              <a:gd name="connsiteX3" fmla="*/ 628397 w 2431668"/>
              <a:gd name="connsiteY3" fmla="*/ 5322 h 1467953"/>
              <a:gd name="connsiteX4" fmla="*/ 1947116 w 2431668"/>
              <a:gd name="connsiteY4" fmla="*/ 10366 h 1467953"/>
              <a:gd name="connsiteX5" fmla="*/ 2402828 w 2431668"/>
              <a:gd name="connsiteY5" fmla="*/ 90973 h 1467953"/>
              <a:gd name="connsiteX6" fmla="*/ 2405045 w 2431668"/>
              <a:gd name="connsiteY6" fmla="*/ 714160 h 1467953"/>
              <a:gd name="connsiteX7" fmla="*/ 2393709 w 2431668"/>
              <a:gd name="connsiteY7" fmla="*/ 1323575 h 1467953"/>
              <a:gd name="connsiteX8" fmla="*/ 1977242 w 2431668"/>
              <a:gd name="connsiteY8" fmla="*/ 1429863 h 1467953"/>
              <a:gd name="connsiteX9" fmla="*/ 1644674 w 2431668"/>
              <a:gd name="connsiteY9" fmla="*/ 1453318 h 1467953"/>
              <a:gd name="connsiteX10" fmla="*/ 1333478 w 2431668"/>
              <a:gd name="connsiteY10" fmla="*/ 1461715 h 1467953"/>
              <a:gd name="connsiteX11" fmla="*/ 738059 w 2431668"/>
              <a:gd name="connsiteY11" fmla="*/ 1451572 h 1467953"/>
              <a:gd name="connsiteX12" fmla="*/ 478436 w 2431668"/>
              <a:gd name="connsiteY12" fmla="*/ 1428122 h 1467953"/>
              <a:gd name="connsiteX13" fmla="*/ 158979 w 2431668"/>
              <a:gd name="connsiteY13" fmla="*/ 1390694 h 1467953"/>
              <a:gd name="connsiteX14" fmla="*/ 49716 w 2431668"/>
              <a:gd name="connsiteY14" fmla="*/ 1347397 h 1467953"/>
              <a:gd name="connsiteX15" fmla="*/ 11478 w 2431668"/>
              <a:gd name="connsiteY15" fmla="*/ 1295386 h 1467953"/>
              <a:gd name="connsiteX16" fmla="*/ 13015 w 2431668"/>
              <a:gd name="connsiteY16" fmla="*/ 1133414 h 1467953"/>
              <a:gd name="connsiteX17" fmla="*/ 10234 w 2431668"/>
              <a:gd name="connsiteY17" fmla="*/ 1053266 h 1467953"/>
              <a:gd name="connsiteX18" fmla="*/ 5434 w 2431668"/>
              <a:gd name="connsiteY18" fmla="*/ 902294 h 1467953"/>
              <a:gd name="connsiteX19" fmla="*/ 16543 w 2431668"/>
              <a:gd name="connsiteY19" fmla="*/ 64848 h 1467953"/>
              <a:gd name="connsiteX0" fmla="*/ 16543 w 2431668"/>
              <a:gd name="connsiteY0" fmla="*/ 67452 h 1470557"/>
              <a:gd name="connsiteX1" fmla="*/ 140684 w 2431668"/>
              <a:gd name="connsiteY1" fmla="*/ 39683 h 1470557"/>
              <a:gd name="connsiteX2" fmla="*/ 260821 w 2431668"/>
              <a:gd name="connsiteY2" fmla="*/ 41464 h 1470557"/>
              <a:gd name="connsiteX3" fmla="*/ 628397 w 2431668"/>
              <a:gd name="connsiteY3" fmla="*/ 7926 h 1470557"/>
              <a:gd name="connsiteX4" fmla="*/ 1947116 w 2431668"/>
              <a:gd name="connsiteY4" fmla="*/ 12970 h 1470557"/>
              <a:gd name="connsiteX5" fmla="*/ 2402828 w 2431668"/>
              <a:gd name="connsiteY5" fmla="*/ 93577 h 1470557"/>
              <a:gd name="connsiteX6" fmla="*/ 2405045 w 2431668"/>
              <a:gd name="connsiteY6" fmla="*/ 716764 h 1470557"/>
              <a:gd name="connsiteX7" fmla="*/ 2393709 w 2431668"/>
              <a:gd name="connsiteY7" fmla="*/ 1326179 h 1470557"/>
              <a:gd name="connsiteX8" fmla="*/ 1977242 w 2431668"/>
              <a:gd name="connsiteY8" fmla="*/ 1432467 h 1470557"/>
              <a:gd name="connsiteX9" fmla="*/ 1644674 w 2431668"/>
              <a:gd name="connsiteY9" fmla="*/ 1455922 h 1470557"/>
              <a:gd name="connsiteX10" fmla="*/ 1333478 w 2431668"/>
              <a:gd name="connsiteY10" fmla="*/ 1464319 h 1470557"/>
              <a:gd name="connsiteX11" fmla="*/ 738059 w 2431668"/>
              <a:gd name="connsiteY11" fmla="*/ 1454176 h 1470557"/>
              <a:gd name="connsiteX12" fmla="*/ 478436 w 2431668"/>
              <a:gd name="connsiteY12" fmla="*/ 1430726 h 1470557"/>
              <a:gd name="connsiteX13" fmla="*/ 158979 w 2431668"/>
              <a:gd name="connsiteY13" fmla="*/ 1393298 h 1470557"/>
              <a:gd name="connsiteX14" fmla="*/ 49716 w 2431668"/>
              <a:gd name="connsiteY14" fmla="*/ 1350001 h 1470557"/>
              <a:gd name="connsiteX15" fmla="*/ 11478 w 2431668"/>
              <a:gd name="connsiteY15" fmla="*/ 1297990 h 1470557"/>
              <a:gd name="connsiteX16" fmla="*/ 13015 w 2431668"/>
              <a:gd name="connsiteY16" fmla="*/ 1136018 h 1470557"/>
              <a:gd name="connsiteX17" fmla="*/ 10234 w 2431668"/>
              <a:gd name="connsiteY17" fmla="*/ 1055870 h 1470557"/>
              <a:gd name="connsiteX18" fmla="*/ 5434 w 2431668"/>
              <a:gd name="connsiteY18" fmla="*/ 904898 h 1470557"/>
              <a:gd name="connsiteX19" fmla="*/ 16543 w 2431668"/>
              <a:gd name="connsiteY19" fmla="*/ 67452 h 1470557"/>
              <a:gd name="connsiteX0" fmla="*/ 16543 w 2431668"/>
              <a:gd name="connsiteY0" fmla="*/ 64848 h 1467953"/>
              <a:gd name="connsiteX1" fmla="*/ 140684 w 2431668"/>
              <a:gd name="connsiteY1" fmla="*/ 37079 h 1467953"/>
              <a:gd name="connsiteX2" fmla="*/ 260821 w 2431668"/>
              <a:gd name="connsiteY2" fmla="*/ 38860 h 1467953"/>
              <a:gd name="connsiteX3" fmla="*/ 628397 w 2431668"/>
              <a:gd name="connsiteY3" fmla="*/ 5322 h 1467953"/>
              <a:gd name="connsiteX4" fmla="*/ 2336775 w 2431668"/>
              <a:gd name="connsiteY4" fmla="*/ 5171 h 1467953"/>
              <a:gd name="connsiteX5" fmla="*/ 2402828 w 2431668"/>
              <a:gd name="connsiteY5" fmla="*/ 90973 h 1467953"/>
              <a:gd name="connsiteX6" fmla="*/ 2405045 w 2431668"/>
              <a:gd name="connsiteY6" fmla="*/ 714160 h 1467953"/>
              <a:gd name="connsiteX7" fmla="*/ 2393709 w 2431668"/>
              <a:gd name="connsiteY7" fmla="*/ 1323575 h 1467953"/>
              <a:gd name="connsiteX8" fmla="*/ 1977242 w 2431668"/>
              <a:gd name="connsiteY8" fmla="*/ 1429863 h 1467953"/>
              <a:gd name="connsiteX9" fmla="*/ 1644674 w 2431668"/>
              <a:gd name="connsiteY9" fmla="*/ 1453318 h 1467953"/>
              <a:gd name="connsiteX10" fmla="*/ 1333478 w 2431668"/>
              <a:gd name="connsiteY10" fmla="*/ 1461715 h 1467953"/>
              <a:gd name="connsiteX11" fmla="*/ 738059 w 2431668"/>
              <a:gd name="connsiteY11" fmla="*/ 1451572 h 1467953"/>
              <a:gd name="connsiteX12" fmla="*/ 478436 w 2431668"/>
              <a:gd name="connsiteY12" fmla="*/ 1428122 h 1467953"/>
              <a:gd name="connsiteX13" fmla="*/ 158979 w 2431668"/>
              <a:gd name="connsiteY13" fmla="*/ 1390694 h 1467953"/>
              <a:gd name="connsiteX14" fmla="*/ 49716 w 2431668"/>
              <a:gd name="connsiteY14" fmla="*/ 1347397 h 1467953"/>
              <a:gd name="connsiteX15" fmla="*/ 11478 w 2431668"/>
              <a:gd name="connsiteY15" fmla="*/ 1295386 h 1467953"/>
              <a:gd name="connsiteX16" fmla="*/ 13015 w 2431668"/>
              <a:gd name="connsiteY16" fmla="*/ 1133414 h 1467953"/>
              <a:gd name="connsiteX17" fmla="*/ 10234 w 2431668"/>
              <a:gd name="connsiteY17" fmla="*/ 1053266 h 1467953"/>
              <a:gd name="connsiteX18" fmla="*/ 5434 w 2431668"/>
              <a:gd name="connsiteY18" fmla="*/ 902294 h 1467953"/>
              <a:gd name="connsiteX19" fmla="*/ 16543 w 2431668"/>
              <a:gd name="connsiteY19" fmla="*/ 64848 h 1467953"/>
              <a:gd name="connsiteX0" fmla="*/ 16543 w 2435088"/>
              <a:gd name="connsiteY0" fmla="*/ 64848 h 1467953"/>
              <a:gd name="connsiteX1" fmla="*/ 140684 w 2435088"/>
              <a:gd name="connsiteY1" fmla="*/ 37079 h 1467953"/>
              <a:gd name="connsiteX2" fmla="*/ 260821 w 2435088"/>
              <a:gd name="connsiteY2" fmla="*/ 38860 h 1467953"/>
              <a:gd name="connsiteX3" fmla="*/ 628397 w 2435088"/>
              <a:gd name="connsiteY3" fmla="*/ 5322 h 1467953"/>
              <a:gd name="connsiteX4" fmla="*/ 2336775 w 2435088"/>
              <a:gd name="connsiteY4" fmla="*/ 5171 h 1467953"/>
              <a:gd name="connsiteX5" fmla="*/ 2402828 w 2435088"/>
              <a:gd name="connsiteY5" fmla="*/ 90973 h 1467953"/>
              <a:gd name="connsiteX6" fmla="*/ 2405045 w 2435088"/>
              <a:gd name="connsiteY6" fmla="*/ 714160 h 1467953"/>
              <a:gd name="connsiteX7" fmla="*/ 2398904 w 2435088"/>
              <a:gd name="connsiteY7" fmla="*/ 1219665 h 1467953"/>
              <a:gd name="connsiteX8" fmla="*/ 1977242 w 2435088"/>
              <a:gd name="connsiteY8" fmla="*/ 1429863 h 1467953"/>
              <a:gd name="connsiteX9" fmla="*/ 1644674 w 2435088"/>
              <a:gd name="connsiteY9" fmla="*/ 1453318 h 1467953"/>
              <a:gd name="connsiteX10" fmla="*/ 1333478 w 2435088"/>
              <a:gd name="connsiteY10" fmla="*/ 1461715 h 1467953"/>
              <a:gd name="connsiteX11" fmla="*/ 738059 w 2435088"/>
              <a:gd name="connsiteY11" fmla="*/ 1451572 h 1467953"/>
              <a:gd name="connsiteX12" fmla="*/ 478436 w 2435088"/>
              <a:gd name="connsiteY12" fmla="*/ 1428122 h 1467953"/>
              <a:gd name="connsiteX13" fmla="*/ 158979 w 2435088"/>
              <a:gd name="connsiteY13" fmla="*/ 1390694 h 1467953"/>
              <a:gd name="connsiteX14" fmla="*/ 49716 w 2435088"/>
              <a:gd name="connsiteY14" fmla="*/ 1347397 h 1467953"/>
              <a:gd name="connsiteX15" fmla="*/ 11478 w 2435088"/>
              <a:gd name="connsiteY15" fmla="*/ 1295386 h 1467953"/>
              <a:gd name="connsiteX16" fmla="*/ 13015 w 2435088"/>
              <a:gd name="connsiteY16" fmla="*/ 1133414 h 1467953"/>
              <a:gd name="connsiteX17" fmla="*/ 10234 w 2435088"/>
              <a:gd name="connsiteY17" fmla="*/ 1053266 h 1467953"/>
              <a:gd name="connsiteX18" fmla="*/ 5434 w 2435088"/>
              <a:gd name="connsiteY18" fmla="*/ 902294 h 1467953"/>
              <a:gd name="connsiteX19" fmla="*/ 16543 w 2435088"/>
              <a:gd name="connsiteY19" fmla="*/ 64848 h 1467953"/>
              <a:gd name="connsiteX0" fmla="*/ 16543 w 2457964"/>
              <a:gd name="connsiteY0" fmla="*/ 64848 h 1467953"/>
              <a:gd name="connsiteX1" fmla="*/ 140684 w 2457964"/>
              <a:gd name="connsiteY1" fmla="*/ 37079 h 1467953"/>
              <a:gd name="connsiteX2" fmla="*/ 260821 w 2457964"/>
              <a:gd name="connsiteY2" fmla="*/ 38860 h 1467953"/>
              <a:gd name="connsiteX3" fmla="*/ 628397 w 2457964"/>
              <a:gd name="connsiteY3" fmla="*/ 5322 h 1467953"/>
              <a:gd name="connsiteX4" fmla="*/ 2336775 w 2457964"/>
              <a:gd name="connsiteY4" fmla="*/ 5171 h 1467953"/>
              <a:gd name="connsiteX5" fmla="*/ 2402828 w 2457964"/>
              <a:gd name="connsiteY5" fmla="*/ 90973 h 1467953"/>
              <a:gd name="connsiteX6" fmla="*/ 2405045 w 2457964"/>
              <a:gd name="connsiteY6" fmla="*/ 714160 h 1467953"/>
              <a:gd name="connsiteX7" fmla="*/ 2398904 w 2457964"/>
              <a:gd name="connsiteY7" fmla="*/ 1219665 h 1467953"/>
              <a:gd name="connsiteX8" fmla="*/ 2403269 w 2457964"/>
              <a:gd name="connsiteY8" fmla="*/ 1331149 h 1467953"/>
              <a:gd name="connsiteX9" fmla="*/ 1644674 w 2457964"/>
              <a:gd name="connsiteY9" fmla="*/ 1453318 h 1467953"/>
              <a:gd name="connsiteX10" fmla="*/ 1333478 w 2457964"/>
              <a:gd name="connsiteY10" fmla="*/ 1461715 h 1467953"/>
              <a:gd name="connsiteX11" fmla="*/ 738059 w 2457964"/>
              <a:gd name="connsiteY11" fmla="*/ 1451572 h 1467953"/>
              <a:gd name="connsiteX12" fmla="*/ 478436 w 2457964"/>
              <a:gd name="connsiteY12" fmla="*/ 1428122 h 1467953"/>
              <a:gd name="connsiteX13" fmla="*/ 158979 w 2457964"/>
              <a:gd name="connsiteY13" fmla="*/ 1390694 h 1467953"/>
              <a:gd name="connsiteX14" fmla="*/ 49716 w 2457964"/>
              <a:gd name="connsiteY14" fmla="*/ 1347397 h 1467953"/>
              <a:gd name="connsiteX15" fmla="*/ 11478 w 2457964"/>
              <a:gd name="connsiteY15" fmla="*/ 1295386 h 1467953"/>
              <a:gd name="connsiteX16" fmla="*/ 13015 w 2457964"/>
              <a:gd name="connsiteY16" fmla="*/ 1133414 h 1467953"/>
              <a:gd name="connsiteX17" fmla="*/ 10234 w 2457964"/>
              <a:gd name="connsiteY17" fmla="*/ 1053266 h 1467953"/>
              <a:gd name="connsiteX18" fmla="*/ 5434 w 2457964"/>
              <a:gd name="connsiteY18" fmla="*/ 902294 h 1467953"/>
              <a:gd name="connsiteX19" fmla="*/ 16543 w 2457964"/>
              <a:gd name="connsiteY19" fmla="*/ 64848 h 1467953"/>
              <a:gd name="connsiteX0" fmla="*/ 16543 w 2411886"/>
              <a:gd name="connsiteY0" fmla="*/ 64848 h 1467953"/>
              <a:gd name="connsiteX1" fmla="*/ 140684 w 2411886"/>
              <a:gd name="connsiteY1" fmla="*/ 37079 h 1467953"/>
              <a:gd name="connsiteX2" fmla="*/ 260821 w 2411886"/>
              <a:gd name="connsiteY2" fmla="*/ 38860 h 1467953"/>
              <a:gd name="connsiteX3" fmla="*/ 628397 w 2411886"/>
              <a:gd name="connsiteY3" fmla="*/ 5322 h 1467953"/>
              <a:gd name="connsiteX4" fmla="*/ 2336775 w 2411886"/>
              <a:gd name="connsiteY4" fmla="*/ 5171 h 1467953"/>
              <a:gd name="connsiteX5" fmla="*/ 2402828 w 2411886"/>
              <a:gd name="connsiteY5" fmla="*/ 90973 h 1467953"/>
              <a:gd name="connsiteX6" fmla="*/ 2405045 w 2411886"/>
              <a:gd name="connsiteY6" fmla="*/ 714160 h 1467953"/>
              <a:gd name="connsiteX7" fmla="*/ 2398904 w 2411886"/>
              <a:gd name="connsiteY7" fmla="*/ 1219665 h 1467953"/>
              <a:gd name="connsiteX8" fmla="*/ 2403269 w 2411886"/>
              <a:gd name="connsiteY8" fmla="*/ 1331149 h 1467953"/>
              <a:gd name="connsiteX9" fmla="*/ 1644674 w 2411886"/>
              <a:gd name="connsiteY9" fmla="*/ 1453318 h 1467953"/>
              <a:gd name="connsiteX10" fmla="*/ 1333478 w 2411886"/>
              <a:gd name="connsiteY10" fmla="*/ 1461715 h 1467953"/>
              <a:gd name="connsiteX11" fmla="*/ 738059 w 2411886"/>
              <a:gd name="connsiteY11" fmla="*/ 1451572 h 1467953"/>
              <a:gd name="connsiteX12" fmla="*/ 478436 w 2411886"/>
              <a:gd name="connsiteY12" fmla="*/ 1428122 h 1467953"/>
              <a:gd name="connsiteX13" fmla="*/ 158979 w 2411886"/>
              <a:gd name="connsiteY13" fmla="*/ 1390694 h 1467953"/>
              <a:gd name="connsiteX14" fmla="*/ 49716 w 2411886"/>
              <a:gd name="connsiteY14" fmla="*/ 1347397 h 1467953"/>
              <a:gd name="connsiteX15" fmla="*/ 11478 w 2411886"/>
              <a:gd name="connsiteY15" fmla="*/ 1295386 h 1467953"/>
              <a:gd name="connsiteX16" fmla="*/ 13015 w 2411886"/>
              <a:gd name="connsiteY16" fmla="*/ 1133414 h 1467953"/>
              <a:gd name="connsiteX17" fmla="*/ 10234 w 2411886"/>
              <a:gd name="connsiteY17" fmla="*/ 1053266 h 1467953"/>
              <a:gd name="connsiteX18" fmla="*/ 5434 w 2411886"/>
              <a:gd name="connsiteY18" fmla="*/ 902294 h 1467953"/>
              <a:gd name="connsiteX19" fmla="*/ 16543 w 2411886"/>
              <a:gd name="connsiteY19" fmla="*/ 64848 h 1467953"/>
              <a:gd name="connsiteX0" fmla="*/ 16543 w 2411886"/>
              <a:gd name="connsiteY0" fmla="*/ 64848 h 1467953"/>
              <a:gd name="connsiteX1" fmla="*/ 140684 w 2411886"/>
              <a:gd name="connsiteY1" fmla="*/ 37079 h 1467953"/>
              <a:gd name="connsiteX2" fmla="*/ 260821 w 2411886"/>
              <a:gd name="connsiteY2" fmla="*/ 38860 h 1467953"/>
              <a:gd name="connsiteX3" fmla="*/ 628397 w 2411886"/>
              <a:gd name="connsiteY3" fmla="*/ 5322 h 1467953"/>
              <a:gd name="connsiteX4" fmla="*/ 2336775 w 2411886"/>
              <a:gd name="connsiteY4" fmla="*/ 5171 h 1467953"/>
              <a:gd name="connsiteX5" fmla="*/ 2402828 w 2411886"/>
              <a:gd name="connsiteY5" fmla="*/ 90973 h 1467953"/>
              <a:gd name="connsiteX6" fmla="*/ 2405045 w 2411886"/>
              <a:gd name="connsiteY6" fmla="*/ 714160 h 1467953"/>
              <a:gd name="connsiteX7" fmla="*/ 2398904 w 2411886"/>
              <a:gd name="connsiteY7" fmla="*/ 1219665 h 1467953"/>
              <a:gd name="connsiteX8" fmla="*/ 2403269 w 2411886"/>
              <a:gd name="connsiteY8" fmla="*/ 1315562 h 1467953"/>
              <a:gd name="connsiteX9" fmla="*/ 1644674 w 2411886"/>
              <a:gd name="connsiteY9" fmla="*/ 1453318 h 1467953"/>
              <a:gd name="connsiteX10" fmla="*/ 1333478 w 2411886"/>
              <a:gd name="connsiteY10" fmla="*/ 1461715 h 1467953"/>
              <a:gd name="connsiteX11" fmla="*/ 738059 w 2411886"/>
              <a:gd name="connsiteY11" fmla="*/ 1451572 h 1467953"/>
              <a:gd name="connsiteX12" fmla="*/ 478436 w 2411886"/>
              <a:gd name="connsiteY12" fmla="*/ 1428122 h 1467953"/>
              <a:gd name="connsiteX13" fmla="*/ 158979 w 2411886"/>
              <a:gd name="connsiteY13" fmla="*/ 1390694 h 1467953"/>
              <a:gd name="connsiteX14" fmla="*/ 49716 w 2411886"/>
              <a:gd name="connsiteY14" fmla="*/ 1347397 h 1467953"/>
              <a:gd name="connsiteX15" fmla="*/ 11478 w 2411886"/>
              <a:gd name="connsiteY15" fmla="*/ 1295386 h 1467953"/>
              <a:gd name="connsiteX16" fmla="*/ 13015 w 2411886"/>
              <a:gd name="connsiteY16" fmla="*/ 1133414 h 1467953"/>
              <a:gd name="connsiteX17" fmla="*/ 10234 w 2411886"/>
              <a:gd name="connsiteY17" fmla="*/ 1053266 h 1467953"/>
              <a:gd name="connsiteX18" fmla="*/ 5434 w 2411886"/>
              <a:gd name="connsiteY18" fmla="*/ 902294 h 1467953"/>
              <a:gd name="connsiteX19" fmla="*/ 16543 w 2411886"/>
              <a:gd name="connsiteY19" fmla="*/ 64848 h 1467953"/>
              <a:gd name="connsiteX0" fmla="*/ 16543 w 2459672"/>
              <a:gd name="connsiteY0" fmla="*/ 64848 h 1467953"/>
              <a:gd name="connsiteX1" fmla="*/ 140684 w 2459672"/>
              <a:gd name="connsiteY1" fmla="*/ 37079 h 1467953"/>
              <a:gd name="connsiteX2" fmla="*/ 260821 w 2459672"/>
              <a:gd name="connsiteY2" fmla="*/ 38860 h 1467953"/>
              <a:gd name="connsiteX3" fmla="*/ 628397 w 2459672"/>
              <a:gd name="connsiteY3" fmla="*/ 5322 h 1467953"/>
              <a:gd name="connsiteX4" fmla="*/ 2336775 w 2459672"/>
              <a:gd name="connsiteY4" fmla="*/ 5171 h 1467953"/>
              <a:gd name="connsiteX5" fmla="*/ 2402828 w 2459672"/>
              <a:gd name="connsiteY5" fmla="*/ 90973 h 1467953"/>
              <a:gd name="connsiteX6" fmla="*/ 2405045 w 2459672"/>
              <a:gd name="connsiteY6" fmla="*/ 714160 h 1467953"/>
              <a:gd name="connsiteX7" fmla="*/ 2404099 w 2459672"/>
              <a:gd name="connsiteY7" fmla="*/ 1209274 h 1467953"/>
              <a:gd name="connsiteX8" fmla="*/ 2403269 w 2459672"/>
              <a:gd name="connsiteY8" fmla="*/ 1315562 h 1467953"/>
              <a:gd name="connsiteX9" fmla="*/ 1644674 w 2459672"/>
              <a:gd name="connsiteY9" fmla="*/ 1453318 h 1467953"/>
              <a:gd name="connsiteX10" fmla="*/ 1333478 w 2459672"/>
              <a:gd name="connsiteY10" fmla="*/ 1461715 h 1467953"/>
              <a:gd name="connsiteX11" fmla="*/ 738059 w 2459672"/>
              <a:gd name="connsiteY11" fmla="*/ 1451572 h 1467953"/>
              <a:gd name="connsiteX12" fmla="*/ 478436 w 2459672"/>
              <a:gd name="connsiteY12" fmla="*/ 1428122 h 1467953"/>
              <a:gd name="connsiteX13" fmla="*/ 158979 w 2459672"/>
              <a:gd name="connsiteY13" fmla="*/ 1390694 h 1467953"/>
              <a:gd name="connsiteX14" fmla="*/ 49716 w 2459672"/>
              <a:gd name="connsiteY14" fmla="*/ 1347397 h 1467953"/>
              <a:gd name="connsiteX15" fmla="*/ 11478 w 2459672"/>
              <a:gd name="connsiteY15" fmla="*/ 1295386 h 1467953"/>
              <a:gd name="connsiteX16" fmla="*/ 13015 w 2459672"/>
              <a:gd name="connsiteY16" fmla="*/ 1133414 h 1467953"/>
              <a:gd name="connsiteX17" fmla="*/ 10234 w 2459672"/>
              <a:gd name="connsiteY17" fmla="*/ 1053266 h 1467953"/>
              <a:gd name="connsiteX18" fmla="*/ 5434 w 2459672"/>
              <a:gd name="connsiteY18" fmla="*/ 902294 h 1467953"/>
              <a:gd name="connsiteX19" fmla="*/ 16543 w 2459672"/>
              <a:gd name="connsiteY19" fmla="*/ 64848 h 1467953"/>
              <a:gd name="connsiteX0" fmla="*/ 16543 w 2440186"/>
              <a:gd name="connsiteY0" fmla="*/ 64848 h 1467953"/>
              <a:gd name="connsiteX1" fmla="*/ 140684 w 2440186"/>
              <a:gd name="connsiteY1" fmla="*/ 37079 h 1467953"/>
              <a:gd name="connsiteX2" fmla="*/ 260821 w 2440186"/>
              <a:gd name="connsiteY2" fmla="*/ 38860 h 1467953"/>
              <a:gd name="connsiteX3" fmla="*/ 628397 w 2440186"/>
              <a:gd name="connsiteY3" fmla="*/ 5322 h 1467953"/>
              <a:gd name="connsiteX4" fmla="*/ 2336775 w 2440186"/>
              <a:gd name="connsiteY4" fmla="*/ 5171 h 1467953"/>
              <a:gd name="connsiteX5" fmla="*/ 2402828 w 2440186"/>
              <a:gd name="connsiteY5" fmla="*/ 90973 h 1467953"/>
              <a:gd name="connsiteX6" fmla="*/ 2405045 w 2440186"/>
              <a:gd name="connsiteY6" fmla="*/ 714160 h 1467953"/>
              <a:gd name="connsiteX7" fmla="*/ 2404099 w 2440186"/>
              <a:gd name="connsiteY7" fmla="*/ 1209274 h 1467953"/>
              <a:gd name="connsiteX8" fmla="*/ 2377292 w 2440186"/>
              <a:gd name="connsiteY8" fmla="*/ 1357125 h 1467953"/>
              <a:gd name="connsiteX9" fmla="*/ 1644674 w 2440186"/>
              <a:gd name="connsiteY9" fmla="*/ 1453318 h 1467953"/>
              <a:gd name="connsiteX10" fmla="*/ 1333478 w 2440186"/>
              <a:gd name="connsiteY10" fmla="*/ 1461715 h 1467953"/>
              <a:gd name="connsiteX11" fmla="*/ 738059 w 2440186"/>
              <a:gd name="connsiteY11" fmla="*/ 1451572 h 1467953"/>
              <a:gd name="connsiteX12" fmla="*/ 478436 w 2440186"/>
              <a:gd name="connsiteY12" fmla="*/ 1428122 h 1467953"/>
              <a:gd name="connsiteX13" fmla="*/ 158979 w 2440186"/>
              <a:gd name="connsiteY13" fmla="*/ 1390694 h 1467953"/>
              <a:gd name="connsiteX14" fmla="*/ 49716 w 2440186"/>
              <a:gd name="connsiteY14" fmla="*/ 1347397 h 1467953"/>
              <a:gd name="connsiteX15" fmla="*/ 11478 w 2440186"/>
              <a:gd name="connsiteY15" fmla="*/ 1295386 h 1467953"/>
              <a:gd name="connsiteX16" fmla="*/ 13015 w 2440186"/>
              <a:gd name="connsiteY16" fmla="*/ 1133414 h 1467953"/>
              <a:gd name="connsiteX17" fmla="*/ 10234 w 2440186"/>
              <a:gd name="connsiteY17" fmla="*/ 1053266 h 1467953"/>
              <a:gd name="connsiteX18" fmla="*/ 5434 w 2440186"/>
              <a:gd name="connsiteY18" fmla="*/ 902294 h 1467953"/>
              <a:gd name="connsiteX19" fmla="*/ 16543 w 2440186"/>
              <a:gd name="connsiteY19" fmla="*/ 64848 h 1467953"/>
              <a:gd name="connsiteX0" fmla="*/ 16543 w 2414340"/>
              <a:gd name="connsiteY0" fmla="*/ 64848 h 1467953"/>
              <a:gd name="connsiteX1" fmla="*/ 140684 w 2414340"/>
              <a:gd name="connsiteY1" fmla="*/ 37079 h 1467953"/>
              <a:gd name="connsiteX2" fmla="*/ 260821 w 2414340"/>
              <a:gd name="connsiteY2" fmla="*/ 38860 h 1467953"/>
              <a:gd name="connsiteX3" fmla="*/ 628397 w 2414340"/>
              <a:gd name="connsiteY3" fmla="*/ 5322 h 1467953"/>
              <a:gd name="connsiteX4" fmla="*/ 2336775 w 2414340"/>
              <a:gd name="connsiteY4" fmla="*/ 5171 h 1467953"/>
              <a:gd name="connsiteX5" fmla="*/ 2402828 w 2414340"/>
              <a:gd name="connsiteY5" fmla="*/ 90973 h 1467953"/>
              <a:gd name="connsiteX6" fmla="*/ 2405045 w 2414340"/>
              <a:gd name="connsiteY6" fmla="*/ 714160 h 1467953"/>
              <a:gd name="connsiteX7" fmla="*/ 2404099 w 2414340"/>
              <a:gd name="connsiteY7" fmla="*/ 1209274 h 1467953"/>
              <a:gd name="connsiteX8" fmla="*/ 2314947 w 2414340"/>
              <a:gd name="connsiteY8" fmla="*/ 1377907 h 1467953"/>
              <a:gd name="connsiteX9" fmla="*/ 1644674 w 2414340"/>
              <a:gd name="connsiteY9" fmla="*/ 1453318 h 1467953"/>
              <a:gd name="connsiteX10" fmla="*/ 1333478 w 2414340"/>
              <a:gd name="connsiteY10" fmla="*/ 1461715 h 1467953"/>
              <a:gd name="connsiteX11" fmla="*/ 738059 w 2414340"/>
              <a:gd name="connsiteY11" fmla="*/ 1451572 h 1467953"/>
              <a:gd name="connsiteX12" fmla="*/ 478436 w 2414340"/>
              <a:gd name="connsiteY12" fmla="*/ 1428122 h 1467953"/>
              <a:gd name="connsiteX13" fmla="*/ 158979 w 2414340"/>
              <a:gd name="connsiteY13" fmla="*/ 1390694 h 1467953"/>
              <a:gd name="connsiteX14" fmla="*/ 49716 w 2414340"/>
              <a:gd name="connsiteY14" fmla="*/ 1347397 h 1467953"/>
              <a:gd name="connsiteX15" fmla="*/ 11478 w 2414340"/>
              <a:gd name="connsiteY15" fmla="*/ 1295386 h 1467953"/>
              <a:gd name="connsiteX16" fmla="*/ 13015 w 2414340"/>
              <a:gd name="connsiteY16" fmla="*/ 1133414 h 1467953"/>
              <a:gd name="connsiteX17" fmla="*/ 10234 w 2414340"/>
              <a:gd name="connsiteY17" fmla="*/ 1053266 h 1467953"/>
              <a:gd name="connsiteX18" fmla="*/ 5434 w 2414340"/>
              <a:gd name="connsiteY18" fmla="*/ 902294 h 1467953"/>
              <a:gd name="connsiteX19" fmla="*/ 16543 w 2414340"/>
              <a:gd name="connsiteY19" fmla="*/ 64848 h 1467953"/>
              <a:gd name="connsiteX0" fmla="*/ 25389 w 2423186"/>
              <a:gd name="connsiteY0" fmla="*/ 1518876 h 2921981"/>
              <a:gd name="connsiteX1" fmla="*/ 206680 w 2423186"/>
              <a:gd name="connsiteY1" fmla="*/ 11 h 2921981"/>
              <a:gd name="connsiteX2" fmla="*/ 269667 w 2423186"/>
              <a:gd name="connsiteY2" fmla="*/ 1492888 h 2921981"/>
              <a:gd name="connsiteX3" fmla="*/ 637243 w 2423186"/>
              <a:gd name="connsiteY3" fmla="*/ 1459350 h 2921981"/>
              <a:gd name="connsiteX4" fmla="*/ 2345621 w 2423186"/>
              <a:gd name="connsiteY4" fmla="*/ 1459199 h 2921981"/>
              <a:gd name="connsiteX5" fmla="*/ 2411674 w 2423186"/>
              <a:gd name="connsiteY5" fmla="*/ 1545001 h 2921981"/>
              <a:gd name="connsiteX6" fmla="*/ 2413891 w 2423186"/>
              <a:gd name="connsiteY6" fmla="*/ 2168188 h 2921981"/>
              <a:gd name="connsiteX7" fmla="*/ 2412945 w 2423186"/>
              <a:gd name="connsiteY7" fmla="*/ 2663302 h 2921981"/>
              <a:gd name="connsiteX8" fmla="*/ 2323793 w 2423186"/>
              <a:gd name="connsiteY8" fmla="*/ 2831935 h 2921981"/>
              <a:gd name="connsiteX9" fmla="*/ 1653520 w 2423186"/>
              <a:gd name="connsiteY9" fmla="*/ 2907346 h 2921981"/>
              <a:gd name="connsiteX10" fmla="*/ 1342324 w 2423186"/>
              <a:gd name="connsiteY10" fmla="*/ 2915743 h 2921981"/>
              <a:gd name="connsiteX11" fmla="*/ 746905 w 2423186"/>
              <a:gd name="connsiteY11" fmla="*/ 2905600 h 2921981"/>
              <a:gd name="connsiteX12" fmla="*/ 487282 w 2423186"/>
              <a:gd name="connsiteY12" fmla="*/ 2882150 h 2921981"/>
              <a:gd name="connsiteX13" fmla="*/ 167825 w 2423186"/>
              <a:gd name="connsiteY13" fmla="*/ 2844722 h 2921981"/>
              <a:gd name="connsiteX14" fmla="*/ 58562 w 2423186"/>
              <a:gd name="connsiteY14" fmla="*/ 2801425 h 2921981"/>
              <a:gd name="connsiteX15" fmla="*/ 20324 w 2423186"/>
              <a:gd name="connsiteY15" fmla="*/ 2749414 h 2921981"/>
              <a:gd name="connsiteX16" fmla="*/ 21861 w 2423186"/>
              <a:gd name="connsiteY16" fmla="*/ 2587442 h 2921981"/>
              <a:gd name="connsiteX17" fmla="*/ 19080 w 2423186"/>
              <a:gd name="connsiteY17" fmla="*/ 2507294 h 2921981"/>
              <a:gd name="connsiteX18" fmla="*/ 14280 w 2423186"/>
              <a:gd name="connsiteY18" fmla="*/ 2356322 h 2921981"/>
              <a:gd name="connsiteX19" fmla="*/ 25389 w 2423186"/>
              <a:gd name="connsiteY19" fmla="*/ 1518876 h 2921981"/>
              <a:gd name="connsiteX0" fmla="*/ 18129 w 2431512"/>
              <a:gd name="connsiteY0" fmla="*/ 262257 h 3135676"/>
              <a:gd name="connsiteX1" fmla="*/ 215006 w 2431512"/>
              <a:gd name="connsiteY1" fmla="*/ 213706 h 3135676"/>
              <a:gd name="connsiteX2" fmla="*/ 277993 w 2431512"/>
              <a:gd name="connsiteY2" fmla="*/ 1706583 h 3135676"/>
              <a:gd name="connsiteX3" fmla="*/ 645569 w 2431512"/>
              <a:gd name="connsiteY3" fmla="*/ 1673045 h 3135676"/>
              <a:gd name="connsiteX4" fmla="*/ 2353947 w 2431512"/>
              <a:gd name="connsiteY4" fmla="*/ 1672894 h 3135676"/>
              <a:gd name="connsiteX5" fmla="*/ 2420000 w 2431512"/>
              <a:gd name="connsiteY5" fmla="*/ 1758696 h 3135676"/>
              <a:gd name="connsiteX6" fmla="*/ 2422217 w 2431512"/>
              <a:gd name="connsiteY6" fmla="*/ 2381883 h 3135676"/>
              <a:gd name="connsiteX7" fmla="*/ 2421271 w 2431512"/>
              <a:gd name="connsiteY7" fmla="*/ 2876997 h 3135676"/>
              <a:gd name="connsiteX8" fmla="*/ 2332119 w 2431512"/>
              <a:gd name="connsiteY8" fmla="*/ 3045630 h 3135676"/>
              <a:gd name="connsiteX9" fmla="*/ 1661846 w 2431512"/>
              <a:gd name="connsiteY9" fmla="*/ 3121041 h 3135676"/>
              <a:gd name="connsiteX10" fmla="*/ 1350650 w 2431512"/>
              <a:gd name="connsiteY10" fmla="*/ 3129438 h 3135676"/>
              <a:gd name="connsiteX11" fmla="*/ 755231 w 2431512"/>
              <a:gd name="connsiteY11" fmla="*/ 3119295 h 3135676"/>
              <a:gd name="connsiteX12" fmla="*/ 495608 w 2431512"/>
              <a:gd name="connsiteY12" fmla="*/ 3095845 h 3135676"/>
              <a:gd name="connsiteX13" fmla="*/ 176151 w 2431512"/>
              <a:gd name="connsiteY13" fmla="*/ 3058417 h 3135676"/>
              <a:gd name="connsiteX14" fmla="*/ 66888 w 2431512"/>
              <a:gd name="connsiteY14" fmla="*/ 3015120 h 3135676"/>
              <a:gd name="connsiteX15" fmla="*/ 28650 w 2431512"/>
              <a:gd name="connsiteY15" fmla="*/ 2963109 h 3135676"/>
              <a:gd name="connsiteX16" fmla="*/ 30187 w 2431512"/>
              <a:gd name="connsiteY16" fmla="*/ 2801137 h 3135676"/>
              <a:gd name="connsiteX17" fmla="*/ 27406 w 2431512"/>
              <a:gd name="connsiteY17" fmla="*/ 2720989 h 3135676"/>
              <a:gd name="connsiteX18" fmla="*/ 22606 w 2431512"/>
              <a:gd name="connsiteY18" fmla="*/ 2570017 h 3135676"/>
              <a:gd name="connsiteX19" fmla="*/ 18129 w 2431512"/>
              <a:gd name="connsiteY19" fmla="*/ 262257 h 3135676"/>
              <a:gd name="connsiteX0" fmla="*/ 20368 w 2433751"/>
              <a:gd name="connsiteY0" fmla="*/ 149808 h 3023227"/>
              <a:gd name="connsiteX1" fmla="*/ 217245 w 2433751"/>
              <a:gd name="connsiteY1" fmla="*/ 101257 h 3023227"/>
              <a:gd name="connsiteX2" fmla="*/ 280232 w 2433751"/>
              <a:gd name="connsiteY2" fmla="*/ 1594134 h 3023227"/>
              <a:gd name="connsiteX3" fmla="*/ 647808 w 2433751"/>
              <a:gd name="connsiteY3" fmla="*/ 1560596 h 3023227"/>
              <a:gd name="connsiteX4" fmla="*/ 2356186 w 2433751"/>
              <a:gd name="connsiteY4" fmla="*/ 1560445 h 3023227"/>
              <a:gd name="connsiteX5" fmla="*/ 2422239 w 2433751"/>
              <a:gd name="connsiteY5" fmla="*/ 1646247 h 3023227"/>
              <a:gd name="connsiteX6" fmla="*/ 2424456 w 2433751"/>
              <a:gd name="connsiteY6" fmla="*/ 2269434 h 3023227"/>
              <a:gd name="connsiteX7" fmla="*/ 2423510 w 2433751"/>
              <a:gd name="connsiteY7" fmla="*/ 2764548 h 3023227"/>
              <a:gd name="connsiteX8" fmla="*/ 2334358 w 2433751"/>
              <a:gd name="connsiteY8" fmla="*/ 2933181 h 3023227"/>
              <a:gd name="connsiteX9" fmla="*/ 1664085 w 2433751"/>
              <a:gd name="connsiteY9" fmla="*/ 3008592 h 3023227"/>
              <a:gd name="connsiteX10" fmla="*/ 1352889 w 2433751"/>
              <a:gd name="connsiteY10" fmla="*/ 3016989 h 3023227"/>
              <a:gd name="connsiteX11" fmla="*/ 757470 w 2433751"/>
              <a:gd name="connsiteY11" fmla="*/ 3006846 h 3023227"/>
              <a:gd name="connsiteX12" fmla="*/ 497847 w 2433751"/>
              <a:gd name="connsiteY12" fmla="*/ 2983396 h 3023227"/>
              <a:gd name="connsiteX13" fmla="*/ 178390 w 2433751"/>
              <a:gd name="connsiteY13" fmla="*/ 2945968 h 3023227"/>
              <a:gd name="connsiteX14" fmla="*/ 69127 w 2433751"/>
              <a:gd name="connsiteY14" fmla="*/ 2902671 h 3023227"/>
              <a:gd name="connsiteX15" fmla="*/ 30889 w 2433751"/>
              <a:gd name="connsiteY15" fmla="*/ 2850660 h 3023227"/>
              <a:gd name="connsiteX16" fmla="*/ 32426 w 2433751"/>
              <a:gd name="connsiteY16" fmla="*/ 2688688 h 3023227"/>
              <a:gd name="connsiteX17" fmla="*/ 29645 w 2433751"/>
              <a:gd name="connsiteY17" fmla="*/ 2608540 h 3023227"/>
              <a:gd name="connsiteX18" fmla="*/ 24845 w 2433751"/>
              <a:gd name="connsiteY18" fmla="*/ 2457568 h 3023227"/>
              <a:gd name="connsiteX19" fmla="*/ 20368 w 2433751"/>
              <a:gd name="connsiteY19" fmla="*/ 149808 h 3023227"/>
              <a:gd name="connsiteX0" fmla="*/ 20368 w 2433751"/>
              <a:gd name="connsiteY0" fmla="*/ 141328 h 3014747"/>
              <a:gd name="connsiteX1" fmla="*/ 217245 w 2433751"/>
              <a:gd name="connsiteY1" fmla="*/ 92777 h 3014747"/>
              <a:gd name="connsiteX2" fmla="*/ 565982 w 2433751"/>
              <a:gd name="connsiteY2" fmla="*/ 115341 h 3014747"/>
              <a:gd name="connsiteX3" fmla="*/ 647808 w 2433751"/>
              <a:gd name="connsiteY3" fmla="*/ 1552116 h 3014747"/>
              <a:gd name="connsiteX4" fmla="*/ 2356186 w 2433751"/>
              <a:gd name="connsiteY4" fmla="*/ 1551965 h 3014747"/>
              <a:gd name="connsiteX5" fmla="*/ 2422239 w 2433751"/>
              <a:gd name="connsiteY5" fmla="*/ 1637767 h 3014747"/>
              <a:gd name="connsiteX6" fmla="*/ 2424456 w 2433751"/>
              <a:gd name="connsiteY6" fmla="*/ 2260954 h 3014747"/>
              <a:gd name="connsiteX7" fmla="*/ 2423510 w 2433751"/>
              <a:gd name="connsiteY7" fmla="*/ 2756068 h 3014747"/>
              <a:gd name="connsiteX8" fmla="*/ 2334358 w 2433751"/>
              <a:gd name="connsiteY8" fmla="*/ 2924701 h 3014747"/>
              <a:gd name="connsiteX9" fmla="*/ 1664085 w 2433751"/>
              <a:gd name="connsiteY9" fmla="*/ 3000112 h 3014747"/>
              <a:gd name="connsiteX10" fmla="*/ 1352889 w 2433751"/>
              <a:gd name="connsiteY10" fmla="*/ 3008509 h 3014747"/>
              <a:gd name="connsiteX11" fmla="*/ 757470 w 2433751"/>
              <a:gd name="connsiteY11" fmla="*/ 2998366 h 3014747"/>
              <a:gd name="connsiteX12" fmla="*/ 497847 w 2433751"/>
              <a:gd name="connsiteY12" fmla="*/ 2974916 h 3014747"/>
              <a:gd name="connsiteX13" fmla="*/ 178390 w 2433751"/>
              <a:gd name="connsiteY13" fmla="*/ 2937488 h 3014747"/>
              <a:gd name="connsiteX14" fmla="*/ 69127 w 2433751"/>
              <a:gd name="connsiteY14" fmla="*/ 2894191 h 3014747"/>
              <a:gd name="connsiteX15" fmla="*/ 30889 w 2433751"/>
              <a:gd name="connsiteY15" fmla="*/ 2842180 h 3014747"/>
              <a:gd name="connsiteX16" fmla="*/ 32426 w 2433751"/>
              <a:gd name="connsiteY16" fmla="*/ 2680208 h 3014747"/>
              <a:gd name="connsiteX17" fmla="*/ 29645 w 2433751"/>
              <a:gd name="connsiteY17" fmla="*/ 2600060 h 3014747"/>
              <a:gd name="connsiteX18" fmla="*/ 24845 w 2433751"/>
              <a:gd name="connsiteY18" fmla="*/ 2449088 h 3014747"/>
              <a:gd name="connsiteX19" fmla="*/ 20368 w 2433751"/>
              <a:gd name="connsiteY19" fmla="*/ 141328 h 3014747"/>
              <a:gd name="connsiteX0" fmla="*/ 20368 w 2433751"/>
              <a:gd name="connsiteY0" fmla="*/ 49135 h 2922554"/>
              <a:gd name="connsiteX1" fmla="*/ 217245 w 2433751"/>
              <a:gd name="connsiteY1" fmla="*/ 584 h 2922554"/>
              <a:gd name="connsiteX2" fmla="*/ 565982 w 2433751"/>
              <a:gd name="connsiteY2" fmla="*/ 23148 h 2922554"/>
              <a:gd name="connsiteX3" fmla="*/ 1359585 w 2433751"/>
              <a:gd name="connsiteY3" fmla="*/ 0 h 2922554"/>
              <a:gd name="connsiteX4" fmla="*/ 2356186 w 2433751"/>
              <a:gd name="connsiteY4" fmla="*/ 1459772 h 2922554"/>
              <a:gd name="connsiteX5" fmla="*/ 2422239 w 2433751"/>
              <a:gd name="connsiteY5" fmla="*/ 1545574 h 2922554"/>
              <a:gd name="connsiteX6" fmla="*/ 2424456 w 2433751"/>
              <a:gd name="connsiteY6" fmla="*/ 2168761 h 2922554"/>
              <a:gd name="connsiteX7" fmla="*/ 2423510 w 2433751"/>
              <a:gd name="connsiteY7" fmla="*/ 2663875 h 2922554"/>
              <a:gd name="connsiteX8" fmla="*/ 2334358 w 2433751"/>
              <a:gd name="connsiteY8" fmla="*/ 2832508 h 2922554"/>
              <a:gd name="connsiteX9" fmla="*/ 1664085 w 2433751"/>
              <a:gd name="connsiteY9" fmla="*/ 2907919 h 2922554"/>
              <a:gd name="connsiteX10" fmla="*/ 1352889 w 2433751"/>
              <a:gd name="connsiteY10" fmla="*/ 2916316 h 2922554"/>
              <a:gd name="connsiteX11" fmla="*/ 757470 w 2433751"/>
              <a:gd name="connsiteY11" fmla="*/ 2906173 h 2922554"/>
              <a:gd name="connsiteX12" fmla="*/ 497847 w 2433751"/>
              <a:gd name="connsiteY12" fmla="*/ 2882723 h 2922554"/>
              <a:gd name="connsiteX13" fmla="*/ 178390 w 2433751"/>
              <a:gd name="connsiteY13" fmla="*/ 2845295 h 2922554"/>
              <a:gd name="connsiteX14" fmla="*/ 69127 w 2433751"/>
              <a:gd name="connsiteY14" fmla="*/ 2801998 h 2922554"/>
              <a:gd name="connsiteX15" fmla="*/ 30889 w 2433751"/>
              <a:gd name="connsiteY15" fmla="*/ 2749987 h 2922554"/>
              <a:gd name="connsiteX16" fmla="*/ 32426 w 2433751"/>
              <a:gd name="connsiteY16" fmla="*/ 2588015 h 2922554"/>
              <a:gd name="connsiteX17" fmla="*/ 29645 w 2433751"/>
              <a:gd name="connsiteY17" fmla="*/ 2507867 h 2922554"/>
              <a:gd name="connsiteX18" fmla="*/ 24845 w 2433751"/>
              <a:gd name="connsiteY18" fmla="*/ 2356895 h 2922554"/>
              <a:gd name="connsiteX19" fmla="*/ 20368 w 2433751"/>
              <a:gd name="connsiteY19" fmla="*/ 49135 h 2922554"/>
              <a:gd name="connsiteX0" fmla="*/ 20368 w 2433751"/>
              <a:gd name="connsiteY0" fmla="*/ 75263 h 2948682"/>
              <a:gd name="connsiteX1" fmla="*/ 217245 w 2433751"/>
              <a:gd name="connsiteY1" fmla="*/ 26712 h 2948682"/>
              <a:gd name="connsiteX2" fmla="*/ 565982 w 2433751"/>
              <a:gd name="connsiteY2" fmla="*/ 49276 h 2948682"/>
              <a:gd name="connsiteX3" fmla="*/ 1359585 w 2433751"/>
              <a:gd name="connsiteY3" fmla="*/ 26128 h 2948682"/>
              <a:gd name="connsiteX4" fmla="*/ 2387359 w 2433751"/>
              <a:gd name="connsiteY4" fmla="*/ 0 h 2948682"/>
              <a:gd name="connsiteX5" fmla="*/ 2422239 w 2433751"/>
              <a:gd name="connsiteY5" fmla="*/ 1571702 h 2948682"/>
              <a:gd name="connsiteX6" fmla="*/ 2424456 w 2433751"/>
              <a:gd name="connsiteY6" fmla="*/ 2194889 h 2948682"/>
              <a:gd name="connsiteX7" fmla="*/ 2423510 w 2433751"/>
              <a:gd name="connsiteY7" fmla="*/ 2690003 h 2948682"/>
              <a:gd name="connsiteX8" fmla="*/ 2334358 w 2433751"/>
              <a:gd name="connsiteY8" fmla="*/ 2858636 h 2948682"/>
              <a:gd name="connsiteX9" fmla="*/ 1664085 w 2433751"/>
              <a:gd name="connsiteY9" fmla="*/ 2934047 h 2948682"/>
              <a:gd name="connsiteX10" fmla="*/ 1352889 w 2433751"/>
              <a:gd name="connsiteY10" fmla="*/ 2942444 h 2948682"/>
              <a:gd name="connsiteX11" fmla="*/ 757470 w 2433751"/>
              <a:gd name="connsiteY11" fmla="*/ 2932301 h 2948682"/>
              <a:gd name="connsiteX12" fmla="*/ 497847 w 2433751"/>
              <a:gd name="connsiteY12" fmla="*/ 2908851 h 2948682"/>
              <a:gd name="connsiteX13" fmla="*/ 178390 w 2433751"/>
              <a:gd name="connsiteY13" fmla="*/ 2871423 h 2948682"/>
              <a:gd name="connsiteX14" fmla="*/ 69127 w 2433751"/>
              <a:gd name="connsiteY14" fmla="*/ 2828126 h 2948682"/>
              <a:gd name="connsiteX15" fmla="*/ 30889 w 2433751"/>
              <a:gd name="connsiteY15" fmla="*/ 2776115 h 2948682"/>
              <a:gd name="connsiteX16" fmla="*/ 32426 w 2433751"/>
              <a:gd name="connsiteY16" fmla="*/ 2614143 h 2948682"/>
              <a:gd name="connsiteX17" fmla="*/ 29645 w 2433751"/>
              <a:gd name="connsiteY17" fmla="*/ 2533995 h 2948682"/>
              <a:gd name="connsiteX18" fmla="*/ 24845 w 2433751"/>
              <a:gd name="connsiteY18" fmla="*/ 2383023 h 2948682"/>
              <a:gd name="connsiteX19" fmla="*/ 20368 w 2433751"/>
              <a:gd name="connsiteY19" fmla="*/ 75263 h 2948682"/>
              <a:gd name="connsiteX0" fmla="*/ 20368 w 2433751"/>
              <a:gd name="connsiteY0" fmla="*/ 75263 h 2948682"/>
              <a:gd name="connsiteX1" fmla="*/ 217245 w 2433751"/>
              <a:gd name="connsiteY1" fmla="*/ 26712 h 2948682"/>
              <a:gd name="connsiteX2" fmla="*/ 565982 w 2433751"/>
              <a:gd name="connsiteY2" fmla="*/ 49276 h 2948682"/>
              <a:gd name="connsiteX3" fmla="*/ 1359585 w 2433751"/>
              <a:gd name="connsiteY3" fmla="*/ 26128 h 2948682"/>
              <a:gd name="connsiteX4" fmla="*/ 2387359 w 2433751"/>
              <a:gd name="connsiteY4" fmla="*/ 0 h 2948682"/>
              <a:gd name="connsiteX5" fmla="*/ 2422239 w 2433751"/>
              <a:gd name="connsiteY5" fmla="*/ 1571702 h 2948682"/>
              <a:gd name="connsiteX6" fmla="*/ 2424456 w 2433751"/>
              <a:gd name="connsiteY6" fmla="*/ 2194889 h 2948682"/>
              <a:gd name="connsiteX7" fmla="*/ 2423510 w 2433751"/>
              <a:gd name="connsiteY7" fmla="*/ 2690003 h 2948682"/>
              <a:gd name="connsiteX8" fmla="*/ 2334358 w 2433751"/>
              <a:gd name="connsiteY8" fmla="*/ 2858636 h 2948682"/>
              <a:gd name="connsiteX9" fmla="*/ 1664085 w 2433751"/>
              <a:gd name="connsiteY9" fmla="*/ 2934047 h 2948682"/>
              <a:gd name="connsiteX10" fmla="*/ 1352889 w 2433751"/>
              <a:gd name="connsiteY10" fmla="*/ 2942444 h 2948682"/>
              <a:gd name="connsiteX11" fmla="*/ 757470 w 2433751"/>
              <a:gd name="connsiteY11" fmla="*/ 2932301 h 2948682"/>
              <a:gd name="connsiteX12" fmla="*/ 497847 w 2433751"/>
              <a:gd name="connsiteY12" fmla="*/ 2908851 h 2948682"/>
              <a:gd name="connsiteX13" fmla="*/ 178390 w 2433751"/>
              <a:gd name="connsiteY13" fmla="*/ 2871423 h 2948682"/>
              <a:gd name="connsiteX14" fmla="*/ 69127 w 2433751"/>
              <a:gd name="connsiteY14" fmla="*/ 2828126 h 2948682"/>
              <a:gd name="connsiteX15" fmla="*/ 25694 w 2433751"/>
              <a:gd name="connsiteY15" fmla="*/ 2781311 h 2948682"/>
              <a:gd name="connsiteX16" fmla="*/ 32426 w 2433751"/>
              <a:gd name="connsiteY16" fmla="*/ 2614143 h 2948682"/>
              <a:gd name="connsiteX17" fmla="*/ 29645 w 2433751"/>
              <a:gd name="connsiteY17" fmla="*/ 2533995 h 2948682"/>
              <a:gd name="connsiteX18" fmla="*/ 24845 w 2433751"/>
              <a:gd name="connsiteY18" fmla="*/ 2383023 h 2948682"/>
              <a:gd name="connsiteX19" fmla="*/ 20368 w 2433751"/>
              <a:gd name="connsiteY19" fmla="*/ 75263 h 2948682"/>
              <a:gd name="connsiteX0" fmla="*/ 20368 w 2433751"/>
              <a:gd name="connsiteY0" fmla="*/ 75263 h 2948682"/>
              <a:gd name="connsiteX1" fmla="*/ 217245 w 2433751"/>
              <a:gd name="connsiteY1" fmla="*/ 26712 h 2948682"/>
              <a:gd name="connsiteX2" fmla="*/ 565982 w 2433751"/>
              <a:gd name="connsiteY2" fmla="*/ 49276 h 2948682"/>
              <a:gd name="connsiteX3" fmla="*/ 1359585 w 2433751"/>
              <a:gd name="connsiteY3" fmla="*/ 26128 h 2948682"/>
              <a:gd name="connsiteX4" fmla="*/ 2387359 w 2433751"/>
              <a:gd name="connsiteY4" fmla="*/ 0 h 2948682"/>
              <a:gd name="connsiteX5" fmla="*/ 2422239 w 2433751"/>
              <a:gd name="connsiteY5" fmla="*/ 1571702 h 2948682"/>
              <a:gd name="connsiteX6" fmla="*/ 2424456 w 2433751"/>
              <a:gd name="connsiteY6" fmla="*/ 2194889 h 2948682"/>
              <a:gd name="connsiteX7" fmla="*/ 2423510 w 2433751"/>
              <a:gd name="connsiteY7" fmla="*/ 2690003 h 2948682"/>
              <a:gd name="connsiteX8" fmla="*/ 2334358 w 2433751"/>
              <a:gd name="connsiteY8" fmla="*/ 2858636 h 2948682"/>
              <a:gd name="connsiteX9" fmla="*/ 1664085 w 2433751"/>
              <a:gd name="connsiteY9" fmla="*/ 2934047 h 2948682"/>
              <a:gd name="connsiteX10" fmla="*/ 1352889 w 2433751"/>
              <a:gd name="connsiteY10" fmla="*/ 2942444 h 2948682"/>
              <a:gd name="connsiteX11" fmla="*/ 757470 w 2433751"/>
              <a:gd name="connsiteY11" fmla="*/ 2932301 h 2948682"/>
              <a:gd name="connsiteX12" fmla="*/ 497847 w 2433751"/>
              <a:gd name="connsiteY12" fmla="*/ 2908851 h 2948682"/>
              <a:gd name="connsiteX13" fmla="*/ 178390 w 2433751"/>
              <a:gd name="connsiteY13" fmla="*/ 2871423 h 2948682"/>
              <a:gd name="connsiteX14" fmla="*/ 69127 w 2433751"/>
              <a:gd name="connsiteY14" fmla="*/ 2828126 h 2948682"/>
              <a:gd name="connsiteX15" fmla="*/ 25694 w 2433751"/>
              <a:gd name="connsiteY15" fmla="*/ 2781311 h 2948682"/>
              <a:gd name="connsiteX16" fmla="*/ 22035 w 2433751"/>
              <a:gd name="connsiteY16" fmla="*/ 2614143 h 2948682"/>
              <a:gd name="connsiteX17" fmla="*/ 29645 w 2433751"/>
              <a:gd name="connsiteY17" fmla="*/ 2533995 h 2948682"/>
              <a:gd name="connsiteX18" fmla="*/ 24845 w 2433751"/>
              <a:gd name="connsiteY18" fmla="*/ 2383023 h 2948682"/>
              <a:gd name="connsiteX19" fmla="*/ 20368 w 2433751"/>
              <a:gd name="connsiteY19" fmla="*/ 75263 h 2948682"/>
              <a:gd name="connsiteX0" fmla="*/ 20368 w 2433751"/>
              <a:gd name="connsiteY0" fmla="*/ 75263 h 2948682"/>
              <a:gd name="connsiteX1" fmla="*/ 217245 w 2433751"/>
              <a:gd name="connsiteY1" fmla="*/ 26712 h 2948682"/>
              <a:gd name="connsiteX2" fmla="*/ 565982 w 2433751"/>
              <a:gd name="connsiteY2" fmla="*/ 49276 h 2948682"/>
              <a:gd name="connsiteX3" fmla="*/ 1359585 w 2433751"/>
              <a:gd name="connsiteY3" fmla="*/ 26128 h 2948682"/>
              <a:gd name="connsiteX4" fmla="*/ 2387359 w 2433751"/>
              <a:gd name="connsiteY4" fmla="*/ 0 h 2948682"/>
              <a:gd name="connsiteX5" fmla="*/ 2422239 w 2433751"/>
              <a:gd name="connsiteY5" fmla="*/ 1571702 h 2948682"/>
              <a:gd name="connsiteX6" fmla="*/ 2424456 w 2433751"/>
              <a:gd name="connsiteY6" fmla="*/ 2194889 h 2948682"/>
              <a:gd name="connsiteX7" fmla="*/ 2423510 w 2433751"/>
              <a:gd name="connsiteY7" fmla="*/ 2690003 h 2948682"/>
              <a:gd name="connsiteX8" fmla="*/ 2334358 w 2433751"/>
              <a:gd name="connsiteY8" fmla="*/ 2858636 h 2948682"/>
              <a:gd name="connsiteX9" fmla="*/ 1664085 w 2433751"/>
              <a:gd name="connsiteY9" fmla="*/ 2934047 h 2948682"/>
              <a:gd name="connsiteX10" fmla="*/ 1352889 w 2433751"/>
              <a:gd name="connsiteY10" fmla="*/ 2942444 h 2948682"/>
              <a:gd name="connsiteX11" fmla="*/ 757470 w 2433751"/>
              <a:gd name="connsiteY11" fmla="*/ 2932301 h 2948682"/>
              <a:gd name="connsiteX12" fmla="*/ 497847 w 2433751"/>
              <a:gd name="connsiteY12" fmla="*/ 2908851 h 2948682"/>
              <a:gd name="connsiteX13" fmla="*/ 178390 w 2433751"/>
              <a:gd name="connsiteY13" fmla="*/ 2871423 h 2948682"/>
              <a:gd name="connsiteX14" fmla="*/ 69127 w 2433751"/>
              <a:gd name="connsiteY14" fmla="*/ 2828126 h 2948682"/>
              <a:gd name="connsiteX15" fmla="*/ 25694 w 2433751"/>
              <a:gd name="connsiteY15" fmla="*/ 2781311 h 2948682"/>
              <a:gd name="connsiteX16" fmla="*/ 22035 w 2433751"/>
              <a:gd name="connsiteY16" fmla="*/ 2614143 h 2948682"/>
              <a:gd name="connsiteX17" fmla="*/ 14059 w 2433751"/>
              <a:gd name="connsiteY17" fmla="*/ 2518409 h 2948682"/>
              <a:gd name="connsiteX18" fmla="*/ 24845 w 2433751"/>
              <a:gd name="connsiteY18" fmla="*/ 2383023 h 2948682"/>
              <a:gd name="connsiteX19" fmla="*/ 20368 w 2433751"/>
              <a:gd name="connsiteY19" fmla="*/ 75263 h 2948682"/>
              <a:gd name="connsiteX0" fmla="*/ 20368 w 2433751"/>
              <a:gd name="connsiteY0" fmla="*/ 75263 h 2948682"/>
              <a:gd name="connsiteX1" fmla="*/ 217245 w 2433751"/>
              <a:gd name="connsiteY1" fmla="*/ 26712 h 2948682"/>
              <a:gd name="connsiteX2" fmla="*/ 576373 w 2433751"/>
              <a:gd name="connsiteY2" fmla="*/ 33690 h 2948682"/>
              <a:gd name="connsiteX3" fmla="*/ 1359585 w 2433751"/>
              <a:gd name="connsiteY3" fmla="*/ 26128 h 2948682"/>
              <a:gd name="connsiteX4" fmla="*/ 2387359 w 2433751"/>
              <a:gd name="connsiteY4" fmla="*/ 0 h 2948682"/>
              <a:gd name="connsiteX5" fmla="*/ 2422239 w 2433751"/>
              <a:gd name="connsiteY5" fmla="*/ 1571702 h 2948682"/>
              <a:gd name="connsiteX6" fmla="*/ 2424456 w 2433751"/>
              <a:gd name="connsiteY6" fmla="*/ 2194889 h 2948682"/>
              <a:gd name="connsiteX7" fmla="*/ 2423510 w 2433751"/>
              <a:gd name="connsiteY7" fmla="*/ 2690003 h 2948682"/>
              <a:gd name="connsiteX8" fmla="*/ 2334358 w 2433751"/>
              <a:gd name="connsiteY8" fmla="*/ 2858636 h 2948682"/>
              <a:gd name="connsiteX9" fmla="*/ 1664085 w 2433751"/>
              <a:gd name="connsiteY9" fmla="*/ 2934047 h 2948682"/>
              <a:gd name="connsiteX10" fmla="*/ 1352889 w 2433751"/>
              <a:gd name="connsiteY10" fmla="*/ 2942444 h 2948682"/>
              <a:gd name="connsiteX11" fmla="*/ 757470 w 2433751"/>
              <a:gd name="connsiteY11" fmla="*/ 2932301 h 2948682"/>
              <a:gd name="connsiteX12" fmla="*/ 497847 w 2433751"/>
              <a:gd name="connsiteY12" fmla="*/ 2908851 h 2948682"/>
              <a:gd name="connsiteX13" fmla="*/ 178390 w 2433751"/>
              <a:gd name="connsiteY13" fmla="*/ 2871423 h 2948682"/>
              <a:gd name="connsiteX14" fmla="*/ 69127 w 2433751"/>
              <a:gd name="connsiteY14" fmla="*/ 2828126 h 2948682"/>
              <a:gd name="connsiteX15" fmla="*/ 25694 w 2433751"/>
              <a:gd name="connsiteY15" fmla="*/ 2781311 h 2948682"/>
              <a:gd name="connsiteX16" fmla="*/ 22035 w 2433751"/>
              <a:gd name="connsiteY16" fmla="*/ 2614143 h 2948682"/>
              <a:gd name="connsiteX17" fmla="*/ 14059 w 2433751"/>
              <a:gd name="connsiteY17" fmla="*/ 2518409 h 2948682"/>
              <a:gd name="connsiteX18" fmla="*/ 24845 w 2433751"/>
              <a:gd name="connsiteY18" fmla="*/ 2383023 h 2948682"/>
              <a:gd name="connsiteX19" fmla="*/ 20368 w 2433751"/>
              <a:gd name="connsiteY19" fmla="*/ 75263 h 2948682"/>
              <a:gd name="connsiteX0" fmla="*/ 24586 w 2427578"/>
              <a:gd name="connsiteY0" fmla="*/ 59677 h 2948682"/>
              <a:gd name="connsiteX1" fmla="*/ 211072 w 2427578"/>
              <a:gd name="connsiteY1" fmla="*/ 26712 h 2948682"/>
              <a:gd name="connsiteX2" fmla="*/ 570200 w 2427578"/>
              <a:gd name="connsiteY2" fmla="*/ 33690 h 2948682"/>
              <a:gd name="connsiteX3" fmla="*/ 1353412 w 2427578"/>
              <a:gd name="connsiteY3" fmla="*/ 26128 h 2948682"/>
              <a:gd name="connsiteX4" fmla="*/ 2381186 w 2427578"/>
              <a:gd name="connsiteY4" fmla="*/ 0 h 2948682"/>
              <a:gd name="connsiteX5" fmla="*/ 2416066 w 2427578"/>
              <a:gd name="connsiteY5" fmla="*/ 1571702 h 2948682"/>
              <a:gd name="connsiteX6" fmla="*/ 2418283 w 2427578"/>
              <a:gd name="connsiteY6" fmla="*/ 2194889 h 2948682"/>
              <a:gd name="connsiteX7" fmla="*/ 2417337 w 2427578"/>
              <a:gd name="connsiteY7" fmla="*/ 2690003 h 2948682"/>
              <a:gd name="connsiteX8" fmla="*/ 2328185 w 2427578"/>
              <a:gd name="connsiteY8" fmla="*/ 2858636 h 2948682"/>
              <a:gd name="connsiteX9" fmla="*/ 1657912 w 2427578"/>
              <a:gd name="connsiteY9" fmla="*/ 2934047 h 2948682"/>
              <a:gd name="connsiteX10" fmla="*/ 1346716 w 2427578"/>
              <a:gd name="connsiteY10" fmla="*/ 2942444 h 2948682"/>
              <a:gd name="connsiteX11" fmla="*/ 751297 w 2427578"/>
              <a:gd name="connsiteY11" fmla="*/ 2932301 h 2948682"/>
              <a:gd name="connsiteX12" fmla="*/ 491674 w 2427578"/>
              <a:gd name="connsiteY12" fmla="*/ 2908851 h 2948682"/>
              <a:gd name="connsiteX13" fmla="*/ 172217 w 2427578"/>
              <a:gd name="connsiteY13" fmla="*/ 2871423 h 2948682"/>
              <a:gd name="connsiteX14" fmla="*/ 62954 w 2427578"/>
              <a:gd name="connsiteY14" fmla="*/ 2828126 h 2948682"/>
              <a:gd name="connsiteX15" fmla="*/ 19521 w 2427578"/>
              <a:gd name="connsiteY15" fmla="*/ 2781311 h 2948682"/>
              <a:gd name="connsiteX16" fmla="*/ 15862 w 2427578"/>
              <a:gd name="connsiteY16" fmla="*/ 2614143 h 2948682"/>
              <a:gd name="connsiteX17" fmla="*/ 7886 w 2427578"/>
              <a:gd name="connsiteY17" fmla="*/ 2518409 h 2948682"/>
              <a:gd name="connsiteX18" fmla="*/ 18672 w 2427578"/>
              <a:gd name="connsiteY18" fmla="*/ 2383023 h 2948682"/>
              <a:gd name="connsiteX19" fmla="*/ 24586 w 2427578"/>
              <a:gd name="connsiteY19" fmla="*/ 59677 h 2948682"/>
              <a:gd name="connsiteX0" fmla="*/ 24586 w 2427578"/>
              <a:gd name="connsiteY0" fmla="*/ 54482 h 2943487"/>
              <a:gd name="connsiteX1" fmla="*/ 211072 w 2427578"/>
              <a:gd name="connsiteY1" fmla="*/ 21517 h 2943487"/>
              <a:gd name="connsiteX2" fmla="*/ 570200 w 2427578"/>
              <a:gd name="connsiteY2" fmla="*/ 28495 h 2943487"/>
              <a:gd name="connsiteX3" fmla="*/ 1353412 w 2427578"/>
              <a:gd name="connsiteY3" fmla="*/ 20933 h 2943487"/>
              <a:gd name="connsiteX4" fmla="*/ 2396772 w 2427578"/>
              <a:gd name="connsiteY4" fmla="*/ 0 h 2943487"/>
              <a:gd name="connsiteX5" fmla="*/ 2416066 w 2427578"/>
              <a:gd name="connsiteY5" fmla="*/ 1566507 h 2943487"/>
              <a:gd name="connsiteX6" fmla="*/ 2418283 w 2427578"/>
              <a:gd name="connsiteY6" fmla="*/ 2189694 h 2943487"/>
              <a:gd name="connsiteX7" fmla="*/ 2417337 w 2427578"/>
              <a:gd name="connsiteY7" fmla="*/ 2684808 h 2943487"/>
              <a:gd name="connsiteX8" fmla="*/ 2328185 w 2427578"/>
              <a:gd name="connsiteY8" fmla="*/ 2853441 h 2943487"/>
              <a:gd name="connsiteX9" fmla="*/ 1657912 w 2427578"/>
              <a:gd name="connsiteY9" fmla="*/ 2928852 h 2943487"/>
              <a:gd name="connsiteX10" fmla="*/ 1346716 w 2427578"/>
              <a:gd name="connsiteY10" fmla="*/ 2937249 h 2943487"/>
              <a:gd name="connsiteX11" fmla="*/ 751297 w 2427578"/>
              <a:gd name="connsiteY11" fmla="*/ 2927106 h 2943487"/>
              <a:gd name="connsiteX12" fmla="*/ 491674 w 2427578"/>
              <a:gd name="connsiteY12" fmla="*/ 2903656 h 2943487"/>
              <a:gd name="connsiteX13" fmla="*/ 172217 w 2427578"/>
              <a:gd name="connsiteY13" fmla="*/ 2866228 h 2943487"/>
              <a:gd name="connsiteX14" fmla="*/ 62954 w 2427578"/>
              <a:gd name="connsiteY14" fmla="*/ 2822931 h 2943487"/>
              <a:gd name="connsiteX15" fmla="*/ 19521 w 2427578"/>
              <a:gd name="connsiteY15" fmla="*/ 2776116 h 2943487"/>
              <a:gd name="connsiteX16" fmla="*/ 15862 w 2427578"/>
              <a:gd name="connsiteY16" fmla="*/ 2608948 h 2943487"/>
              <a:gd name="connsiteX17" fmla="*/ 7886 w 2427578"/>
              <a:gd name="connsiteY17" fmla="*/ 2513214 h 2943487"/>
              <a:gd name="connsiteX18" fmla="*/ 18672 w 2427578"/>
              <a:gd name="connsiteY18" fmla="*/ 2377828 h 2943487"/>
              <a:gd name="connsiteX19" fmla="*/ 24586 w 2427578"/>
              <a:gd name="connsiteY19" fmla="*/ 54482 h 2943487"/>
              <a:gd name="connsiteX0" fmla="*/ 24586 w 2427578"/>
              <a:gd name="connsiteY0" fmla="*/ 61939 h 2950944"/>
              <a:gd name="connsiteX1" fmla="*/ 211072 w 2427578"/>
              <a:gd name="connsiteY1" fmla="*/ 28974 h 2950944"/>
              <a:gd name="connsiteX2" fmla="*/ 570200 w 2427578"/>
              <a:gd name="connsiteY2" fmla="*/ 35952 h 2950944"/>
              <a:gd name="connsiteX3" fmla="*/ 1353412 w 2427578"/>
              <a:gd name="connsiteY3" fmla="*/ 28390 h 2950944"/>
              <a:gd name="connsiteX4" fmla="*/ 2396772 w 2427578"/>
              <a:gd name="connsiteY4" fmla="*/ 7457 h 2950944"/>
              <a:gd name="connsiteX5" fmla="*/ 2416066 w 2427578"/>
              <a:gd name="connsiteY5" fmla="*/ 1573964 h 2950944"/>
              <a:gd name="connsiteX6" fmla="*/ 2418283 w 2427578"/>
              <a:gd name="connsiteY6" fmla="*/ 2197151 h 2950944"/>
              <a:gd name="connsiteX7" fmla="*/ 2417337 w 2427578"/>
              <a:gd name="connsiteY7" fmla="*/ 2692265 h 2950944"/>
              <a:gd name="connsiteX8" fmla="*/ 2328185 w 2427578"/>
              <a:gd name="connsiteY8" fmla="*/ 2860898 h 2950944"/>
              <a:gd name="connsiteX9" fmla="*/ 1657912 w 2427578"/>
              <a:gd name="connsiteY9" fmla="*/ 2936309 h 2950944"/>
              <a:gd name="connsiteX10" fmla="*/ 1346716 w 2427578"/>
              <a:gd name="connsiteY10" fmla="*/ 2944706 h 2950944"/>
              <a:gd name="connsiteX11" fmla="*/ 751297 w 2427578"/>
              <a:gd name="connsiteY11" fmla="*/ 2934563 h 2950944"/>
              <a:gd name="connsiteX12" fmla="*/ 491674 w 2427578"/>
              <a:gd name="connsiteY12" fmla="*/ 2911113 h 2950944"/>
              <a:gd name="connsiteX13" fmla="*/ 172217 w 2427578"/>
              <a:gd name="connsiteY13" fmla="*/ 2873685 h 2950944"/>
              <a:gd name="connsiteX14" fmla="*/ 62954 w 2427578"/>
              <a:gd name="connsiteY14" fmla="*/ 2830388 h 2950944"/>
              <a:gd name="connsiteX15" fmla="*/ 19521 w 2427578"/>
              <a:gd name="connsiteY15" fmla="*/ 2783573 h 2950944"/>
              <a:gd name="connsiteX16" fmla="*/ 15862 w 2427578"/>
              <a:gd name="connsiteY16" fmla="*/ 2616405 h 2950944"/>
              <a:gd name="connsiteX17" fmla="*/ 7886 w 2427578"/>
              <a:gd name="connsiteY17" fmla="*/ 2520671 h 2950944"/>
              <a:gd name="connsiteX18" fmla="*/ 18672 w 2427578"/>
              <a:gd name="connsiteY18" fmla="*/ 2385285 h 2950944"/>
              <a:gd name="connsiteX19" fmla="*/ 24586 w 2427578"/>
              <a:gd name="connsiteY19" fmla="*/ 61939 h 2950944"/>
              <a:gd name="connsiteX0" fmla="*/ 49851 w 2420570"/>
              <a:gd name="connsiteY0" fmla="*/ 824599 h 2976705"/>
              <a:gd name="connsiteX1" fmla="*/ 204064 w 2420570"/>
              <a:gd name="connsiteY1" fmla="*/ 54735 h 2976705"/>
              <a:gd name="connsiteX2" fmla="*/ 563192 w 2420570"/>
              <a:gd name="connsiteY2" fmla="*/ 61713 h 2976705"/>
              <a:gd name="connsiteX3" fmla="*/ 1346404 w 2420570"/>
              <a:gd name="connsiteY3" fmla="*/ 54151 h 2976705"/>
              <a:gd name="connsiteX4" fmla="*/ 2389764 w 2420570"/>
              <a:gd name="connsiteY4" fmla="*/ 33218 h 2976705"/>
              <a:gd name="connsiteX5" fmla="*/ 2409058 w 2420570"/>
              <a:gd name="connsiteY5" fmla="*/ 1599725 h 2976705"/>
              <a:gd name="connsiteX6" fmla="*/ 2411275 w 2420570"/>
              <a:gd name="connsiteY6" fmla="*/ 2222912 h 2976705"/>
              <a:gd name="connsiteX7" fmla="*/ 2410329 w 2420570"/>
              <a:gd name="connsiteY7" fmla="*/ 2718026 h 2976705"/>
              <a:gd name="connsiteX8" fmla="*/ 2321177 w 2420570"/>
              <a:gd name="connsiteY8" fmla="*/ 2886659 h 2976705"/>
              <a:gd name="connsiteX9" fmla="*/ 1650904 w 2420570"/>
              <a:gd name="connsiteY9" fmla="*/ 2962070 h 2976705"/>
              <a:gd name="connsiteX10" fmla="*/ 1339708 w 2420570"/>
              <a:gd name="connsiteY10" fmla="*/ 2970467 h 2976705"/>
              <a:gd name="connsiteX11" fmla="*/ 744289 w 2420570"/>
              <a:gd name="connsiteY11" fmla="*/ 2960324 h 2976705"/>
              <a:gd name="connsiteX12" fmla="*/ 484666 w 2420570"/>
              <a:gd name="connsiteY12" fmla="*/ 2936874 h 2976705"/>
              <a:gd name="connsiteX13" fmla="*/ 165209 w 2420570"/>
              <a:gd name="connsiteY13" fmla="*/ 2899446 h 2976705"/>
              <a:gd name="connsiteX14" fmla="*/ 55946 w 2420570"/>
              <a:gd name="connsiteY14" fmla="*/ 2856149 h 2976705"/>
              <a:gd name="connsiteX15" fmla="*/ 12513 w 2420570"/>
              <a:gd name="connsiteY15" fmla="*/ 2809334 h 2976705"/>
              <a:gd name="connsiteX16" fmla="*/ 8854 w 2420570"/>
              <a:gd name="connsiteY16" fmla="*/ 2642166 h 2976705"/>
              <a:gd name="connsiteX17" fmla="*/ 878 w 2420570"/>
              <a:gd name="connsiteY17" fmla="*/ 2546432 h 2976705"/>
              <a:gd name="connsiteX18" fmla="*/ 11664 w 2420570"/>
              <a:gd name="connsiteY18" fmla="*/ 2411046 h 2976705"/>
              <a:gd name="connsiteX19" fmla="*/ 49851 w 2420570"/>
              <a:gd name="connsiteY19" fmla="*/ 824599 h 2976705"/>
              <a:gd name="connsiteX0" fmla="*/ 49885 w 2420604"/>
              <a:gd name="connsiteY0" fmla="*/ 822937 h 2975043"/>
              <a:gd name="connsiteX1" fmla="*/ 349327 w 2420604"/>
              <a:gd name="connsiteY1" fmla="*/ 843760 h 2975043"/>
              <a:gd name="connsiteX2" fmla="*/ 563226 w 2420604"/>
              <a:gd name="connsiteY2" fmla="*/ 60051 h 2975043"/>
              <a:gd name="connsiteX3" fmla="*/ 1346438 w 2420604"/>
              <a:gd name="connsiteY3" fmla="*/ 52489 h 2975043"/>
              <a:gd name="connsiteX4" fmla="*/ 2389798 w 2420604"/>
              <a:gd name="connsiteY4" fmla="*/ 31556 h 2975043"/>
              <a:gd name="connsiteX5" fmla="*/ 2409092 w 2420604"/>
              <a:gd name="connsiteY5" fmla="*/ 1598063 h 2975043"/>
              <a:gd name="connsiteX6" fmla="*/ 2411309 w 2420604"/>
              <a:gd name="connsiteY6" fmla="*/ 2221250 h 2975043"/>
              <a:gd name="connsiteX7" fmla="*/ 2410363 w 2420604"/>
              <a:gd name="connsiteY7" fmla="*/ 2716364 h 2975043"/>
              <a:gd name="connsiteX8" fmla="*/ 2321211 w 2420604"/>
              <a:gd name="connsiteY8" fmla="*/ 2884997 h 2975043"/>
              <a:gd name="connsiteX9" fmla="*/ 1650938 w 2420604"/>
              <a:gd name="connsiteY9" fmla="*/ 2960408 h 2975043"/>
              <a:gd name="connsiteX10" fmla="*/ 1339742 w 2420604"/>
              <a:gd name="connsiteY10" fmla="*/ 2968805 h 2975043"/>
              <a:gd name="connsiteX11" fmla="*/ 744323 w 2420604"/>
              <a:gd name="connsiteY11" fmla="*/ 2958662 h 2975043"/>
              <a:gd name="connsiteX12" fmla="*/ 484700 w 2420604"/>
              <a:gd name="connsiteY12" fmla="*/ 2935212 h 2975043"/>
              <a:gd name="connsiteX13" fmla="*/ 165243 w 2420604"/>
              <a:gd name="connsiteY13" fmla="*/ 2897784 h 2975043"/>
              <a:gd name="connsiteX14" fmla="*/ 55980 w 2420604"/>
              <a:gd name="connsiteY14" fmla="*/ 2854487 h 2975043"/>
              <a:gd name="connsiteX15" fmla="*/ 12547 w 2420604"/>
              <a:gd name="connsiteY15" fmla="*/ 2807672 h 2975043"/>
              <a:gd name="connsiteX16" fmla="*/ 8888 w 2420604"/>
              <a:gd name="connsiteY16" fmla="*/ 2640504 h 2975043"/>
              <a:gd name="connsiteX17" fmla="*/ 912 w 2420604"/>
              <a:gd name="connsiteY17" fmla="*/ 2544770 h 2975043"/>
              <a:gd name="connsiteX18" fmla="*/ 11698 w 2420604"/>
              <a:gd name="connsiteY18" fmla="*/ 2409384 h 2975043"/>
              <a:gd name="connsiteX19" fmla="*/ 49885 w 2420604"/>
              <a:gd name="connsiteY19" fmla="*/ 822937 h 2975043"/>
              <a:gd name="connsiteX0" fmla="*/ 49885 w 2420604"/>
              <a:gd name="connsiteY0" fmla="*/ 798839 h 2950945"/>
              <a:gd name="connsiteX1" fmla="*/ 349327 w 2420604"/>
              <a:gd name="connsiteY1" fmla="*/ 819662 h 2950945"/>
              <a:gd name="connsiteX2" fmla="*/ 837546 w 2420604"/>
              <a:gd name="connsiteY2" fmla="*/ 762094 h 2950945"/>
              <a:gd name="connsiteX3" fmla="*/ 1346438 w 2420604"/>
              <a:gd name="connsiteY3" fmla="*/ 28391 h 2950945"/>
              <a:gd name="connsiteX4" fmla="*/ 2389798 w 2420604"/>
              <a:gd name="connsiteY4" fmla="*/ 7458 h 2950945"/>
              <a:gd name="connsiteX5" fmla="*/ 2409092 w 2420604"/>
              <a:gd name="connsiteY5" fmla="*/ 1573965 h 2950945"/>
              <a:gd name="connsiteX6" fmla="*/ 2411309 w 2420604"/>
              <a:gd name="connsiteY6" fmla="*/ 2197152 h 2950945"/>
              <a:gd name="connsiteX7" fmla="*/ 2410363 w 2420604"/>
              <a:gd name="connsiteY7" fmla="*/ 2692266 h 2950945"/>
              <a:gd name="connsiteX8" fmla="*/ 2321211 w 2420604"/>
              <a:gd name="connsiteY8" fmla="*/ 2860899 h 2950945"/>
              <a:gd name="connsiteX9" fmla="*/ 1650938 w 2420604"/>
              <a:gd name="connsiteY9" fmla="*/ 2936310 h 2950945"/>
              <a:gd name="connsiteX10" fmla="*/ 1339742 w 2420604"/>
              <a:gd name="connsiteY10" fmla="*/ 2944707 h 2950945"/>
              <a:gd name="connsiteX11" fmla="*/ 744323 w 2420604"/>
              <a:gd name="connsiteY11" fmla="*/ 2934564 h 2950945"/>
              <a:gd name="connsiteX12" fmla="*/ 484700 w 2420604"/>
              <a:gd name="connsiteY12" fmla="*/ 2911114 h 2950945"/>
              <a:gd name="connsiteX13" fmla="*/ 165243 w 2420604"/>
              <a:gd name="connsiteY13" fmla="*/ 2873686 h 2950945"/>
              <a:gd name="connsiteX14" fmla="*/ 55980 w 2420604"/>
              <a:gd name="connsiteY14" fmla="*/ 2830389 h 2950945"/>
              <a:gd name="connsiteX15" fmla="*/ 12547 w 2420604"/>
              <a:gd name="connsiteY15" fmla="*/ 2783574 h 2950945"/>
              <a:gd name="connsiteX16" fmla="*/ 8888 w 2420604"/>
              <a:gd name="connsiteY16" fmla="*/ 2616406 h 2950945"/>
              <a:gd name="connsiteX17" fmla="*/ 912 w 2420604"/>
              <a:gd name="connsiteY17" fmla="*/ 2520672 h 2950945"/>
              <a:gd name="connsiteX18" fmla="*/ 11698 w 2420604"/>
              <a:gd name="connsiteY18" fmla="*/ 2385286 h 2950945"/>
              <a:gd name="connsiteX19" fmla="*/ 49885 w 2420604"/>
              <a:gd name="connsiteY19" fmla="*/ 798839 h 2950945"/>
              <a:gd name="connsiteX0" fmla="*/ 49885 w 2420604"/>
              <a:gd name="connsiteY0" fmla="*/ 792289 h 2944395"/>
              <a:gd name="connsiteX1" fmla="*/ 349327 w 2420604"/>
              <a:gd name="connsiteY1" fmla="*/ 813112 h 2944395"/>
              <a:gd name="connsiteX2" fmla="*/ 837546 w 2420604"/>
              <a:gd name="connsiteY2" fmla="*/ 755544 h 2944395"/>
              <a:gd name="connsiteX3" fmla="*/ 1367954 w 2420604"/>
              <a:gd name="connsiteY3" fmla="*/ 785634 h 2944395"/>
              <a:gd name="connsiteX4" fmla="*/ 2389798 w 2420604"/>
              <a:gd name="connsiteY4" fmla="*/ 908 h 2944395"/>
              <a:gd name="connsiteX5" fmla="*/ 2409092 w 2420604"/>
              <a:gd name="connsiteY5" fmla="*/ 1567415 h 2944395"/>
              <a:gd name="connsiteX6" fmla="*/ 2411309 w 2420604"/>
              <a:gd name="connsiteY6" fmla="*/ 2190602 h 2944395"/>
              <a:gd name="connsiteX7" fmla="*/ 2410363 w 2420604"/>
              <a:gd name="connsiteY7" fmla="*/ 2685716 h 2944395"/>
              <a:gd name="connsiteX8" fmla="*/ 2321211 w 2420604"/>
              <a:gd name="connsiteY8" fmla="*/ 2854349 h 2944395"/>
              <a:gd name="connsiteX9" fmla="*/ 1650938 w 2420604"/>
              <a:gd name="connsiteY9" fmla="*/ 2929760 h 2944395"/>
              <a:gd name="connsiteX10" fmla="*/ 1339742 w 2420604"/>
              <a:gd name="connsiteY10" fmla="*/ 2938157 h 2944395"/>
              <a:gd name="connsiteX11" fmla="*/ 744323 w 2420604"/>
              <a:gd name="connsiteY11" fmla="*/ 2928014 h 2944395"/>
              <a:gd name="connsiteX12" fmla="*/ 484700 w 2420604"/>
              <a:gd name="connsiteY12" fmla="*/ 2904564 h 2944395"/>
              <a:gd name="connsiteX13" fmla="*/ 165243 w 2420604"/>
              <a:gd name="connsiteY13" fmla="*/ 2867136 h 2944395"/>
              <a:gd name="connsiteX14" fmla="*/ 55980 w 2420604"/>
              <a:gd name="connsiteY14" fmla="*/ 2823839 h 2944395"/>
              <a:gd name="connsiteX15" fmla="*/ 12547 w 2420604"/>
              <a:gd name="connsiteY15" fmla="*/ 2777024 h 2944395"/>
              <a:gd name="connsiteX16" fmla="*/ 8888 w 2420604"/>
              <a:gd name="connsiteY16" fmla="*/ 2609856 h 2944395"/>
              <a:gd name="connsiteX17" fmla="*/ 912 w 2420604"/>
              <a:gd name="connsiteY17" fmla="*/ 2514122 h 2944395"/>
              <a:gd name="connsiteX18" fmla="*/ 11698 w 2420604"/>
              <a:gd name="connsiteY18" fmla="*/ 2378736 h 2944395"/>
              <a:gd name="connsiteX19" fmla="*/ 49885 w 2420604"/>
              <a:gd name="connsiteY19" fmla="*/ 792289 h 2944395"/>
              <a:gd name="connsiteX0" fmla="*/ 49885 w 2420604"/>
              <a:gd name="connsiteY0" fmla="*/ 792335 h 2944441"/>
              <a:gd name="connsiteX1" fmla="*/ 349327 w 2420604"/>
              <a:gd name="connsiteY1" fmla="*/ 813158 h 2944441"/>
              <a:gd name="connsiteX2" fmla="*/ 837546 w 2420604"/>
              <a:gd name="connsiteY2" fmla="*/ 755590 h 2944441"/>
              <a:gd name="connsiteX3" fmla="*/ 1367954 w 2420604"/>
              <a:gd name="connsiteY3" fmla="*/ 785680 h 2944441"/>
              <a:gd name="connsiteX4" fmla="*/ 2389798 w 2420604"/>
              <a:gd name="connsiteY4" fmla="*/ 954 h 2944441"/>
              <a:gd name="connsiteX5" fmla="*/ 2409092 w 2420604"/>
              <a:gd name="connsiteY5" fmla="*/ 1567461 h 2944441"/>
              <a:gd name="connsiteX6" fmla="*/ 2411309 w 2420604"/>
              <a:gd name="connsiteY6" fmla="*/ 2190648 h 2944441"/>
              <a:gd name="connsiteX7" fmla="*/ 2410363 w 2420604"/>
              <a:gd name="connsiteY7" fmla="*/ 2685762 h 2944441"/>
              <a:gd name="connsiteX8" fmla="*/ 2321211 w 2420604"/>
              <a:gd name="connsiteY8" fmla="*/ 2854395 h 2944441"/>
              <a:gd name="connsiteX9" fmla="*/ 1650938 w 2420604"/>
              <a:gd name="connsiteY9" fmla="*/ 2929806 h 2944441"/>
              <a:gd name="connsiteX10" fmla="*/ 1339742 w 2420604"/>
              <a:gd name="connsiteY10" fmla="*/ 2938203 h 2944441"/>
              <a:gd name="connsiteX11" fmla="*/ 744323 w 2420604"/>
              <a:gd name="connsiteY11" fmla="*/ 2928060 h 2944441"/>
              <a:gd name="connsiteX12" fmla="*/ 484700 w 2420604"/>
              <a:gd name="connsiteY12" fmla="*/ 2904610 h 2944441"/>
              <a:gd name="connsiteX13" fmla="*/ 165243 w 2420604"/>
              <a:gd name="connsiteY13" fmla="*/ 2867182 h 2944441"/>
              <a:gd name="connsiteX14" fmla="*/ 55980 w 2420604"/>
              <a:gd name="connsiteY14" fmla="*/ 2823885 h 2944441"/>
              <a:gd name="connsiteX15" fmla="*/ 12547 w 2420604"/>
              <a:gd name="connsiteY15" fmla="*/ 2777070 h 2944441"/>
              <a:gd name="connsiteX16" fmla="*/ 8888 w 2420604"/>
              <a:gd name="connsiteY16" fmla="*/ 2609902 h 2944441"/>
              <a:gd name="connsiteX17" fmla="*/ 912 w 2420604"/>
              <a:gd name="connsiteY17" fmla="*/ 2514168 h 2944441"/>
              <a:gd name="connsiteX18" fmla="*/ 11698 w 2420604"/>
              <a:gd name="connsiteY18" fmla="*/ 2378782 h 2944441"/>
              <a:gd name="connsiteX19" fmla="*/ 49885 w 2420604"/>
              <a:gd name="connsiteY19" fmla="*/ 792335 h 2944441"/>
              <a:gd name="connsiteX0" fmla="*/ 49885 w 2420604"/>
              <a:gd name="connsiteY0" fmla="*/ 792324 h 2944430"/>
              <a:gd name="connsiteX1" fmla="*/ 349327 w 2420604"/>
              <a:gd name="connsiteY1" fmla="*/ 813147 h 2944430"/>
              <a:gd name="connsiteX2" fmla="*/ 837546 w 2420604"/>
              <a:gd name="connsiteY2" fmla="*/ 755579 h 2944430"/>
              <a:gd name="connsiteX3" fmla="*/ 1367954 w 2420604"/>
              <a:gd name="connsiteY3" fmla="*/ 785669 h 2944430"/>
              <a:gd name="connsiteX4" fmla="*/ 2389798 w 2420604"/>
              <a:gd name="connsiteY4" fmla="*/ 943 h 2944430"/>
              <a:gd name="connsiteX5" fmla="*/ 2409092 w 2420604"/>
              <a:gd name="connsiteY5" fmla="*/ 1567450 h 2944430"/>
              <a:gd name="connsiteX6" fmla="*/ 2411309 w 2420604"/>
              <a:gd name="connsiteY6" fmla="*/ 2190637 h 2944430"/>
              <a:gd name="connsiteX7" fmla="*/ 2410363 w 2420604"/>
              <a:gd name="connsiteY7" fmla="*/ 2685751 h 2944430"/>
              <a:gd name="connsiteX8" fmla="*/ 2321211 w 2420604"/>
              <a:gd name="connsiteY8" fmla="*/ 2854384 h 2944430"/>
              <a:gd name="connsiteX9" fmla="*/ 1650938 w 2420604"/>
              <a:gd name="connsiteY9" fmla="*/ 2929795 h 2944430"/>
              <a:gd name="connsiteX10" fmla="*/ 1339742 w 2420604"/>
              <a:gd name="connsiteY10" fmla="*/ 2938192 h 2944430"/>
              <a:gd name="connsiteX11" fmla="*/ 744323 w 2420604"/>
              <a:gd name="connsiteY11" fmla="*/ 2928049 h 2944430"/>
              <a:gd name="connsiteX12" fmla="*/ 484700 w 2420604"/>
              <a:gd name="connsiteY12" fmla="*/ 2904599 h 2944430"/>
              <a:gd name="connsiteX13" fmla="*/ 165243 w 2420604"/>
              <a:gd name="connsiteY13" fmla="*/ 2867171 h 2944430"/>
              <a:gd name="connsiteX14" fmla="*/ 55980 w 2420604"/>
              <a:gd name="connsiteY14" fmla="*/ 2823874 h 2944430"/>
              <a:gd name="connsiteX15" fmla="*/ 12547 w 2420604"/>
              <a:gd name="connsiteY15" fmla="*/ 2777059 h 2944430"/>
              <a:gd name="connsiteX16" fmla="*/ 8888 w 2420604"/>
              <a:gd name="connsiteY16" fmla="*/ 2609891 h 2944430"/>
              <a:gd name="connsiteX17" fmla="*/ 912 w 2420604"/>
              <a:gd name="connsiteY17" fmla="*/ 2514157 h 2944430"/>
              <a:gd name="connsiteX18" fmla="*/ 11698 w 2420604"/>
              <a:gd name="connsiteY18" fmla="*/ 2378771 h 2944430"/>
              <a:gd name="connsiteX19" fmla="*/ 49885 w 2420604"/>
              <a:gd name="connsiteY19" fmla="*/ 792324 h 2944430"/>
              <a:gd name="connsiteX0" fmla="*/ 49885 w 2460535"/>
              <a:gd name="connsiteY0" fmla="*/ 109563 h 2261669"/>
              <a:gd name="connsiteX1" fmla="*/ 349327 w 2460535"/>
              <a:gd name="connsiteY1" fmla="*/ 130386 h 2261669"/>
              <a:gd name="connsiteX2" fmla="*/ 837546 w 2460535"/>
              <a:gd name="connsiteY2" fmla="*/ 72818 h 2261669"/>
              <a:gd name="connsiteX3" fmla="*/ 1367954 w 2460535"/>
              <a:gd name="connsiteY3" fmla="*/ 102908 h 2261669"/>
              <a:gd name="connsiteX4" fmla="*/ 1744340 w 2460535"/>
              <a:gd name="connsiteY4" fmla="*/ 87354 h 2261669"/>
              <a:gd name="connsiteX5" fmla="*/ 2409092 w 2460535"/>
              <a:gd name="connsiteY5" fmla="*/ 884689 h 2261669"/>
              <a:gd name="connsiteX6" fmla="*/ 2411309 w 2460535"/>
              <a:gd name="connsiteY6" fmla="*/ 1507876 h 2261669"/>
              <a:gd name="connsiteX7" fmla="*/ 2410363 w 2460535"/>
              <a:gd name="connsiteY7" fmla="*/ 2002990 h 2261669"/>
              <a:gd name="connsiteX8" fmla="*/ 2321211 w 2460535"/>
              <a:gd name="connsiteY8" fmla="*/ 2171623 h 2261669"/>
              <a:gd name="connsiteX9" fmla="*/ 1650938 w 2460535"/>
              <a:gd name="connsiteY9" fmla="*/ 2247034 h 2261669"/>
              <a:gd name="connsiteX10" fmla="*/ 1339742 w 2460535"/>
              <a:gd name="connsiteY10" fmla="*/ 2255431 h 2261669"/>
              <a:gd name="connsiteX11" fmla="*/ 744323 w 2460535"/>
              <a:gd name="connsiteY11" fmla="*/ 2245288 h 2261669"/>
              <a:gd name="connsiteX12" fmla="*/ 484700 w 2460535"/>
              <a:gd name="connsiteY12" fmla="*/ 2221838 h 2261669"/>
              <a:gd name="connsiteX13" fmla="*/ 165243 w 2460535"/>
              <a:gd name="connsiteY13" fmla="*/ 2184410 h 2261669"/>
              <a:gd name="connsiteX14" fmla="*/ 55980 w 2460535"/>
              <a:gd name="connsiteY14" fmla="*/ 2141113 h 2261669"/>
              <a:gd name="connsiteX15" fmla="*/ 12547 w 2460535"/>
              <a:gd name="connsiteY15" fmla="*/ 2094298 h 2261669"/>
              <a:gd name="connsiteX16" fmla="*/ 8888 w 2460535"/>
              <a:gd name="connsiteY16" fmla="*/ 1927130 h 2261669"/>
              <a:gd name="connsiteX17" fmla="*/ 912 w 2460535"/>
              <a:gd name="connsiteY17" fmla="*/ 1831396 h 2261669"/>
              <a:gd name="connsiteX18" fmla="*/ 11698 w 2460535"/>
              <a:gd name="connsiteY18" fmla="*/ 1696010 h 2261669"/>
              <a:gd name="connsiteX19" fmla="*/ 49885 w 2460535"/>
              <a:gd name="connsiteY19" fmla="*/ 109563 h 2261669"/>
              <a:gd name="connsiteX0" fmla="*/ 49885 w 2420604"/>
              <a:gd name="connsiteY0" fmla="*/ 109563 h 2261669"/>
              <a:gd name="connsiteX1" fmla="*/ 349327 w 2420604"/>
              <a:gd name="connsiteY1" fmla="*/ 130386 h 2261669"/>
              <a:gd name="connsiteX2" fmla="*/ 837546 w 2420604"/>
              <a:gd name="connsiteY2" fmla="*/ 72818 h 2261669"/>
              <a:gd name="connsiteX3" fmla="*/ 1367954 w 2420604"/>
              <a:gd name="connsiteY3" fmla="*/ 102908 h 2261669"/>
              <a:gd name="connsiteX4" fmla="*/ 1744340 w 2420604"/>
              <a:gd name="connsiteY4" fmla="*/ 87354 h 2261669"/>
              <a:gd name="connsiteX5" fmla="*/ 1763634 w 2420604"/>
              <a:gd name="connsiteY5" fmla="*/ 992266 h 2261669"/>
              <a:gd name="connsiteX6" fmla="*/ 2411309 w 2420604"/>
              <a:gd name="connsiteY6" fmla="*/ 1507876 h 2261669"/>
              <a:gd name="connsiteX7" fmla="*/ 2410363 w 2420604"/>
              <a:gd name="connsiteY7" fmla="*/ 2002990 h 2261669"/>
              <a:gd name="connsiteX8" fmla="*/ 2321211 w 2420604"/>
              <a:gd name="connsiteY8" fmla="*/ 2171623 h 2261669"/>
              <a:gd name="connsiteX9" fmla="*/ 1650938 w 2420604"/>
              <a:gd name="connsiteY9" fmla="*/ 2247034 h 2261669"/>
              <a:gd name="connsiteX10" fmla="*/ 1339742 w 2420604"/>
              <a:gd name="connsiteY10" fmla="*/ 2255431 h 2261669"/>
              <a:gd name="connsiteX11" fmla="*/ 744323 w 2420604"/>
              <a:gd name="connsiteY11" fmla="*/ 2245288 h 2261669"/>
              <a:gd name="connsiteX12" fmla="*/ 484700 w 2420604"/>
              <a:gd name="connsiteY12" fmla="*/ 2221838 h 2261669"/>
              <a:gd name="connsiteX13" fmla="*/ 165243 w 2420604"/>
              <a:gd name="connsiteY13" fmla="*/ 2184410 h 2261669"/>
              <a:gd name="connsiteX14" fmla="*/ 55980 w 2420604"/>
              <a:gd name="connsiteY14" fmla="*/ 2141113 h 2261669"/>
              <a:gd name="connsiteX15" fmla="*/ 12547 w 2420604"/>
              <a:gd name="connsiteY15" fmla="*/ 2094298 h 2261669"/>
              <a:gd name="connsiteX16" fmla="*/ 8888 w 2420604"/>
              <a:gd name="connsiteY16" fmla="*/ 1927130 h 2261669"/>
              <a:gd name="connsiteX17" fmla="*/ 912 w 2420604"/>
              <a:gd name="connsiteY17" fmla="*/ 1831396 h 2261669"/>
              <a:gd name="connsiteX18" fmla="*/ 11698 w 2420604"/>
              <a:gd name="connsiteY18" fmla="*/ 1696010 h 2261669"/>
              <a:gd name="connsiteX19" fmla="*/ 49885 w 2420604"/>
              <a:gd name="connsiteY19" fmla="*/ 109563 h 2261669"/>
              <a:gd name="connsiteX0" fmla="*/ 49885 w 2458943"/>
              <a:gd name="connsiteY0" fmla="*/ 109563 h 2261669"/>
              <a:gd name="connsiteX1" fmla="*/ 349327 w 2458943"/>
              <a:gd name="connsiteY1" fmla="*/ 130386 h 2261669"/>
              <a:gd name="connsiteX2" fmla="*/ 837546 w 2458943"/>
              <a:gd name="connsiteY2" fmla="*/ 72818 h 2261669"/>
              <a:gd name="connsiteX3" fmla="*/ 1367954 w 2458943"/>
              <a:gd name="connsiteY3" fmla="*/ 102908 h 2261669"/>
              <a:gd name="connsiteX4" fmla="*/ 1744340 w 2458943"/>
              <a:gd name="connsiteY4" fmla="*/ 87354 h 2261669"/>
              <a:gd name="connsiteX5" fmla="*/ 1763634 w 2458943"/>
              <a:gd name="connsiteY5" fmla="*/ 992266 h 2261669"/>
              <a:gd name="connsiteX6" fmla="*/ 1733578 w 2458943"/>
              <a:gd name="connsiteY6" fmla="*/ 1561664 h 2261669"/>
              <a:gd name="connsiteX7" fmla="*/ 2410363 w 2458943"/>
              <a:gd name="connsiteY7" fmla="*/ 2002990 h 2261669"/>
              <a:gd name="connsiteX8" fmla="*/ 2321211 w 2458943"/>
              <a:gd name="connsiteY8" fmla="*/ 2171623 h 2261669"/>
              <a:gd name="connsiteX9" fmla="*/ 1650938 w 2458943"/>
              <a:gd name="connsiteY9" fmla="*/ 2247034 h 2261669"/>
              <a:gd name="connsiteX10" fmla="*/ 1339742 w 2458943"/>
              <a:gd name="connsiteY10" fmla="*/ 2255431 h 2261669"/>
              <a:gd name="connsiteX11" fmla="*/ 744323 w 2458943"/>
              <a:gd name="connsiteY11" fmla="*/ 2245288 h 2261669"/>
              <a:gd name="connsiteX12" fmla="*/ 484700 w 2458943"/>
              <a:gd name="connsiteY12" fmla="*/ 2221838 h 2261669"/>
              <a:gd name="connsiteX13" fmla="*/ 165243 w 2458943"/>
              <a:gd name="connsiteY13" fmla="*/ 2184410 h 2261669"/>
              <a:gd name="connsiteX14" fmla="*/ 55980 w 2458943"/>
              <a:gd name="connsiteY14" fmla="*/ 2141113 h 2261669"/>
              <a:gd name="connsiteX15" fmla="*/ 12547 w 2458943"/>
              <a:gd name="connsiteY15" fmla="*/ 2094298 h 2261669"/>
              <a:gd name="connsiteX16" fmla="*/ 8888 w 2458943"/>
              <a:gd name="connsiteY16" fmla="*/ 1927130 h 2261669"/>
              <a:gd name="connsiteX17" fmla="*/ 912 w 2458943"/>
              <a:gd name="connsiteY17" fmla="*/ 1831396 h 2261669"/>
              <a:gd name="connsiteX18" fmla="*/ 11698 w 2458943"/>
              <a:gd name="connsiteY18" fmla="*/ 1696010 h 2261669"/>
              <a:gd name="connsiteX19" fmla="*/ 49885 w 2458943"/>
              <a:gd name="connsiteY19" fmla="*/ 109563 h 2261669"/>
              <a:gd name="connsiteX0" fmla="*/ 49885 w 2322243"/>
              <a:gd name="connsiteY0" fmla="*/ 109563 h 2261669"/>
              <a:gd name="connsiteX1" fmla="*/ 349327 w 2322243"/>
              <a:gd name="connsiteY1" fmla="*/ 130386 h 2261669"/>
              <a:gd name="connsiteX2" fmla="*/ 837546 w 2322243"/>
              <a:gd name="connsiteY2" fmla="*/ 72818 h 2261669"/>
              <a:gd name="connsiteX3" fmla="*/ 1367954 w 2322243"/>
              <a:gd name="connsiteY3" fmla="*/ 102908 h 2261669"/>
              <a:gd name="connsiteX4" fmla="*/ 1744340 w 2322243"/>
              <a:gd name="connsiteY4" fmla="*/ 87354 h 2261669"/>
              <a:gd name="connsiteX5" fmla="*/ 1763634 w 2322243"/>
              <a:gd name="connsiteY5" fmla="*/ 992266 h 2261669"/>
              <a:gd name="connsiteX6" fmla="*/ 1733578 w 2322243"/>
              <a:gd name="connsiteY6" fmla="*/ 1561664 h 2261669"/>
              <a:gd name="connsiteX7" fmla="*/ 1802556 w 2322243"/>
              <a:gd name="connsiteY7" fmla="*/ 1927687 h 2261669"/>
              <a:gd name="connsiteX8" fmla="*/ 2321211 w 2322243"/>
              <a:gd name="connsiteY8" fmla="*/ 2171623 h 2261669"/>
              <a:gd name="connsiteX9" fmla="*/ 1650938 w 2322243"/>
              <a:gd name="connsiteY9" fmla="*/ 2247034 h 2261669"/>
              <a:gd name="connsiteX10" fmla="*/ 1339742 w 2322243"/>
              <a:gd name="connsiteY10" fmla="*/ 2255431 h 2261669"/>
              <a:gd name="connsiteX11" fmla="*/ 744323 w 2322243"/>
              <a:gd name="connsiteY11" fmla="*/ 2245288 h 2261669"/>
              <a:gd name="connsiteX12" fmla="*/ 484700 w 2322243"/>
              <a:gd name="connsiteY12" fmla="*/ 2221838 h 2261669"/>
              <a:gd name="connsiteX13" fmla="*/ 165243 w 2322243"/>
              <a:gd name="connsiteY13" fmla="*/ 2184410 h 2261669"/>
              <a:gd name="connsiteX14" fmla="*/ 55980 w 2322243"/>
              <a:gd name="connsiteY14" fmla="*/ 2141113 h 2261669"/>
              <a:gd name="connsiteX15" fmla="*/ 12547 w 2322243"/>
              <a:gd name="connsiteY15" fmla="*/ 2094298 h 2261669"/>
              <a:gd name="connsiteX16" fmla="*/ 8888 w 2322243"/>
              <a:gd name="connsiteY16" fmla="*/ 1927130 h 2261669"/>
              <a:gd name="connsiteX17" fmla="*/ 912 w 2322243"/>
              <a:gd name="connsiteY17" fmla="*/ 1831396 h 2261669"/>
              <a:gd name="connsiteX18" fmla="*/ 11698 w 2322243"/>
              <a:gd name="connsiteY18" fmla="*/ 1696010 h 2261669"/>
              <a:gd name="connsiteX19" fmla="*/ 49885 w 2322243"/>
              <a:gd name="connsiteY19" fmla="*/ 109563 h 2261669"/>
              <a:gd name="connsiteX0" fmla="*/ 49885 w 1802556"/>
              <a:gd name="connsiteY0" fmla="*/ 109563 h 2261669"/>
              <a:gd name="connsiteX1" fmla="*/ 349327 w 1802556"/>
              <a:gd name="connsiteY1" fmla="*/ 130386 h 2261669"/>
              <a:gd name="connsiteX2" fmla="*/ 837546 w 1802556"/>
              <a:gd name="connsiteY2" fmla="*/ 72818 h 2261669"/>
              <a:gd name="connsiteX3" fmla="*/ 1367954 w 1802556"/>
              <a:gd name="connsiteY3" fmla="*/ 102908 h 2261669"/>
              <a:gd name="connsiteX4" fmla="*/ 1744340 w 1802556"/>
              <a:gd name="connsiteY4" fmla="*/ 87354 h 2261669"/>
              <a:gd name="connsiteX5" fmla="*/ 1763634 w 1802556"/>
              <a:gd name="connsiteY5" fmla="*/ 992266 h 2261669"/>
              <a:gd name="connsiteX6" fmla="*/ 1733578 w 1802556"/>
              <a:gd name="connsiteY6" fmla="*/ 1561664 h 2261669"/>
              <a:gd name="connsiteX7" fmla="*/ 1802556 w 1802556"/>
              <a:gd name="connsiteY7" fmla="*/ 1927687 h 2261669"/>
              <a:gd name="connsiteX8" fmla="*/ 1734920 w 1802556"/>
              <a:gd name="connsiteY8" fmla="*/ 2101699 h 2261669"/>
              <a:gd name="connsiteX9" fmla="*/ 1650938 w 1802556"/>
              <a:gd name="connsiteY9" fmla="*/ 2247034 h 2261669"/>
              <a:gd name="connsiteX10" fmla="*/ 1339742 w 1802556"/>
              <a:gd name="connsiteY10" fmla="*/ 2255431 h 2261669"/>
              <a:gd name="connsiteX11" fmla="*/ 744323 w 1802556"/>
              <a:gd name="connsiteY11" fmla="*/ 2245288 h 2261669"/>
              <a:gd name="connsiteX12" fmla="*/ 484700 w 1802556"/>
              <a:gd name="connsiteY12" fmla="*/ 2221838 h 2261669"/>
              <a:gd name="connsiteX13" fmla="*/ 165243 w 1802556"/>
              <a:gd name="connsiteY13" fmla="*/ 2184410 h 2261669"/>
              <a:gd name="connsiteX14" fmla="*/ 55980 w 1802556"/>
              <a:gd name="connsiteY14" fmla="*/ 2141113 h 2261669"/>
              <a:gd name="connsiteX15" fmla="*/ 12547 w 1802556"/>
              <a:gd name="connsiteY15" fmla="*/ 2094298 h 2261669"/>
              <a:gd name="connsiteX16" fmla="*/ 8888 w 1802556"/>
              <a:gd name="connsiteY16" fmla="*/ 1927130 h 2261669"/>
              <a:gd name="connsiteX17" fmla="*/ 912 w 1802556"/>
              <a:gd name="connsiteY17" fmla="*/ 1831396 h 2261669"/>
              <a:gd name="connsiteX18" fmla="*/ 11698 w 1802556"/>
              <a:gd name="connsiteY18" fmla="*/ 1696010 h 2261669"/>
              <a:gd name="connsiteX19" fmla="*/ 49885 w 1802556"/>
              <a:gd name="connsiteY19" fmla="*/ 109563 h 2261669"/>
              <a:gd name="connsiteX0" fmla="*/ 49885 w 1802557"/>
              <a:gd name="connsiteY0" fmla="*/ 109563 h 2261007"/>
              <a:gd name="connsiteX1" fmla="*/ 349327 w 1802557"/>
              <a:gd name="connsiteY1" fmla="*/ 130386 h 2261007"/>
              <a:gd name="connsiteX2" fmla="*/ 837546 w 1802557"/>
              <a:gd name="connsiteY2" fmla="*/ 72818 h 2261007"/>
              <a:gd name="connsiteX3" fmla="*/ 1367954 w 1802557"/>
              <a:gd name="connsiteY3" fmla="*/ 102908 h 2261007"/>
              <a:gd name="connsiteX4" fmla="*/ 1744340 w 1802557"/>
              <a:gd name="connsiteY4" fmla="*/ 87354 h 2261007"/>
              <a:gd name="connsiteX5" fmla="*/ 1763634 w 1802557"/>
              <a:gd name="connsiteY5" fmla="*/ 992266 h 2261007"/>
              <a:gd name="connsiteX6" fmla="*/ 1733578 w 1802557"/>
              <a:gd name="connsiteY6" fmla="*/ 1561664 h 2261007"/>
              <a:gd name="connsiteX7" fmla="*/ 1802556 w 1802557"/>
              <a:gd name="connsiteY7" fmla="*/ 1927687 h 2261007"/>
              <a:gd name="connsiteX8" fmla="*/ 1734920 w 1802557"/>
              <a:gd name="connsiteY8" fmla="*/ 2101699 h 2261007"/>
              <a:gd name="connsiteX9" fmla="*/ 1554120 w 1802557"/>
              <a:gd name="connsiteY9" fmla="*/ 2150215 h 2261007"/>
              <a:gd name="connsiteX10" fmla="*/ 1339742 w 1802557"/>
              <a:gd name="connsiteY10" fmla="*/ 2255431 h 2261007"/>
              <a:gd name="connsiteX11" fmla="*/ 744323 w 1802557"/>
              <a:gd name="connsiteY11" fmla="*/ 2245288 h 2261007"/>
              <a:gd name="connsiteX12" fmla="*/ 484700 w 1802557"/>
              <a:gd name="connsiteY12" fmla="*/ 2221838 h 2261007"/>
              <a:gd name="connsiteX13" fmla="*/ 165243 w 1802557"/>
              <a:gd name="connsiteY13" fmla="*/ 2184410 h 2261007"/>
              <a:gd name="connsiteX14" fmla="*/ 55980 w 1802557"/>
              <a:gd name="connsiteY14" fmla="*/ 2141113 h 2261007"/>
              <a:gd name="connsiteX15" fmla="*/ 12547 w 1802557"/>
              <a:gd name="connsiteY15" fmla="*/ 2094298 h 2261007"/>
              <a:gd name="connsiteX16" fmla="*/ 8888 w 1802557"/>
              <a:gd name="connsiteY16" fmla="*/ 1927130 h 2261007"/>
              <a:gd name="connsiteX17" fmla="*/ 912 w 1802557"/>
              <a:gd name="connsiteY17" fmla="*/ 1831396 h 2261007"/>
              <a:gd name="connsiteX18" fmla="*/ 11698 w 1802557"/>
              <a:gd name="connsiteY18" fmla="*/ 1696010 h 2261007"/>
              <a:gd name="connsiteX19" fmla="*/ 49885 w 1802557"/>
              <a:gd name="connsiteY19" fmla="*/ 109563 h 2261007"/>
              <a:gd name="connsiteX0" fmla="*/ 49885 w 1802557"/>
              <a:gd name="connsiteY0" fmla="*/ 109563 h 2246113"/>
              <a:gd name="connsiteX1" fmla="*/ 349327 w 1802557"/>
              <a:gd name="connsiteY1" fmla="*/ 130386 h 2246113"/>
              <a:gd name="connsiteX2" fmla="*/ 837546 w 1802557"/>
              <a:gd name="connsiteY2" fmla="*/ 72818 h 2246113"/>
              <a:gd name="connsiteX3" fmla="*/ 1367954 w 1802557"/>
              <a:gd name="connsiteY3" fmla="*/ 102908 h 2246113"/>
              <a:gd name="connsiteX4" fmla="*/ 1744340 w 1802557"/>
              <a:gd name="connsiteY4" fmla="*/ 87354 h 2246113"/>
              <a:gd name="connsiteX5" fmla="*/ 1763634 w 1802557"/>
              <a:gd name="connsiteY5" fmla="*/ 992266 h 2246113"/>
              <a:gd name="connsiteX6" fmla="*/ 1733578 w 1802557"/>
              <a:gd name="connsiteY6" fmla="*/ 1561664 h 2246113"/>
              <a:gd name="connsiteX7" fmla="*/ 1802556 w 1802557"/>
              <a:gd name="connsiteY7" fmla="*/ 1927687 h 2246113"/>
              <a:gd name="connsiteX8" fmla="*/ 1734920 w 1802557"/>
              <a:gd name="connsiteY8" fmla="*/ 2101699 h 2246113"/>
              <a:gd name="connsiteX9" fmla="*/ 1554120 w 1802557"/>
              <a:gd name="connsiteY9" fmla="*/ 2150215 h 2246113"/>
              <a:gd name="connsiteX10" fmla="*/ 1296711 w 1802557"/>
              <a:gd name="connsiteY10" fmla="*/ 2207022 h 2246113"/>
              <a:gd name="connsiteX11" fmla="*/ 744323 w 1802557"/>
              <a:gd name="connsiteY11" fmla="*/ 2245288 h 2246113"/>
              <a:gd name="connsiteX12" fmla="*/ 484700 w 1802557"/>
              <a:gd name="connsiteY12" fmla="*/ 2221838 h 2246113"/>
              <a:gd name="connsiteX13" fmla="*/ 165243 w 1802557"/>
              <a:gd name="connsiteY13" fmla="*/ 2184410 h 2246113"/>
              <a:gd name="connsiteX14" fmla="*/ 55980 w 1802557"/>
              <a:gd name="connsiteY14" fmla="*/ 2141113 h 2246113"/>
              <a:gd name="connsiteX15" fmla="*/ 12547 w 1802557"/>
              <a:gd name="connsiteY15" fmla="*/ 2094298 h 2246113"/>
              <a:gd name="connsiteX16" fmla="*/ 8888 w 1802557"/>
              <a:gd name="connsiteY16" fmla="*/ 1927130 h 2246113"/>
              <a:gd name="connsiteX17" fmla="*/ 912 w 1802557"/>
              <a:gd name="connsiteY17" fmla="*/ 1831396 h 2246113"/>
              <a:gd name="connsiteX18" fmla="*/ 11698 w 1802557"/>
              <a:gd name="connsiteY18" fmla="*/ 1696010 h 2246113"/>
              <a:gd name="connsiteX19" fmla="*/ 49885 w 1802557"/>
              <a:gd name="connsiteY19" fmla="*/ 109563 h 2246113"/>
              <a:gd name="connsiteX0" fmla="*/ 55230 w 1802523"/>
              <a:gd name="connsiteY0" fmla="*/ 116389 h 2220666"/>
              <a:gd name="connsiteX1" fmla="*/ 349293 w 1802523"/>
              <a:gd name="connsiteY1" fmla="*/ 104939 h 2220666"/>
              <a:gd name="connsiteX2" fmla="*/ 837512 w 1802523"/>
              <a:gd name="connsiteY2" fmla="*/ 47371 h 2220666"/>
              <a:gd name="connsiteX3" fmla="*/ 1367920 w 1802523"/>
              <a:gd name="connsiteY3" fmla="*/ 77461 h 2220666"/>
              <a:gd name="connsiteX4" fmla="*/ 1744306 w 1802523"/>
              <a:gd name="connsiteY4" fmla="*/ 61907 h 2220666"/>
              <a:gd name="connsiteX5" fmla="*/ 1763600 w 1802523"/>
              <a:gd name="connsiteY5" fmla="*/ 966819 h 2220666"/>
              <a:gd name="connsiteX6" fmla="*/ 1733544 w 1802523"/>
              <a:gd name="connsiteY6" fmla="*/ 1536217 h 2220666"/>
              <a:gd name="connsiteX7" fmla="*/ 1802522 w 1802523"/>
              <a:gd name="connsiteY7" fmla="*/ 1902240 h 2220666"/>
              <a:gd name="connsiteX8" fmla="*/ 1734886 w 1802523"/>
              <a:gd name="connsiteY8" fmla="*/ 2076252 h 2220666"/>
              <a:gd name="connsiteX9" fmla="*/ 1554086 w 1802523"/>
              <a:gd name="connsiteY9" fmla="*/ 2124768 h 2220666"/>
              <a:gd name="connsiteX10" fmla="*/ 1296677 w 1802523"/>
              <a:gd name="connsiteY10" fmla="*/ 2181575 h 2220666"/>
              <a:gd name="connsiteX11" fmla="*/ 744289 w 1802523"/>
              <a:gd name="connsiteY11" fmla="*/ 2219841 h 2220666"/>
              <a:gd name="connsiteX12" fmla="*/ 484666 w 1802523"/>
              <a:gd name="connsiteY12" fmla="*/ 2196391 h 2220666"/>
              <a:gd name="connsiteX13" fmla="*/ 165209 w 1802523"/>
              <a:gd name="connsiteY13" fmla="*/ 2158963 h 2220666"/>
              <a:gd name="connsiteX14" fmla="*/ 55946 w 1802523"/>
              <a:gd name="connsiteY14" fmla="*/ 2115666 h 2220666"/>
              <a:gd name="connsiteX15" fmla="*/ 12513 w 1802523"/>
              <a:gd name="connsiteY15" fmla="*/ 2068851 h 2220666"/>
              <a:gd name="connsiteX16" fmla="*/ 8854 w 1802523"/>
              <a:gd name="connsiteY16" fmla="*/ 1901683 h 2220666"/>
              <a:gd name="connsiteX17" fmla="*/ 878 w 1802523"/>
              <a:gd name="connsiteY17" fmla="*/ 1805949 h 2220666"/>
              <a:gd name="connsiteX18" fmla="*/ 11664 w 1802523"/>
              <a:gd name="connsiteY18" fmla="*/ 1670563 h 2220666"/>
              <a:gd name="connsiteX19" fmla="*/ 55230 w 1802523"/>
              <a:gd name="connsiteY19" fmla="*/ 116389 h 2220666"/>
              <a:gd name="connsiteX0" fmla="*/ 55230 w 1802523"/>
              <a:gd name="connsiteY0" fmla="*/ 69410 h 2173687"/>
              <a:gd name="connsiteX1" fmla="*/ 349293 w 1802523"/>
              <a:gd name="connsiteY1" fmla="*/ 57960 h 2173687"/>
              <a:gd name="connsiteX2" fmla="*/ 837512 w 1802523"/>
              <a:gd name="connsiteY2" fmla="*/ 392 h 2173687"/>
              <a:gd name="connsiteX3" fmla="*/ 1367920 w 1802523"/>
              <a:gd name="connsiteY3" fmla="*/ 30482 h 2173687"/>
              <a:gd name="connsiteX4" fmla="*/ 1744306 w 1802523"/>
              <a:gd name="connsiteY4" fmla="*/ 14928 h 2173687"/>
              <a:gd name="connsiteX5" fmla="*/ 1763600 w 1802523"/>
              <a:gd name="connsiteY5" fmla="*/ 919840 h 2173687"/>
              <a:gd name="connsiteX6" fmla="*/ 1733544 w 1802523"/>
              <a:gd name="connsiteY6" fmla="*/ 1489238 h 2173687"/>
              <a:gd name="connsiteX7" fmla="*/ 1802522 w 1802523"/>
              <a:gd name="connsiteY7" fmla="*/ 1855261 h 2173687"/>
              <a:gd name="connsiteX8" fmla="*/ 1734886 w 1802523"/>
              <a:gd name="connsiteY8" fmla="*/ 2029273 h 2173687"/>
              <a:gd name="connsiteX9" fmla="*/ 1554086 w 1802523"/>
              <a:gd name="connsiteY9" fmla="*/ 2077789 h 2173687"/>
              <a:gd name="connsiteX10" fmla="*/ 1296677 w 1802523"/>
              <a:gd name="connsiteY10" fmla="*/ 2134596 h 2173687"/>
              <a:gd name="connsiteX11" fmla="*/ 744289 w 1802523"/>
              <a:gd name="connsiteY11" fmla="*/ 2172862 h 2173687"/>
              <a:gd name="connsiteX12" fmla="*/ 484666 w 1802523"/>
              <a:gd name="connsiteY12" fmla="*/ 2149412 h 2173687"/>
              <a:gd name="connsiteX13" fmla="*/ 165209 w 1802523"/>
              <a:gd name="connsiteY13" fmla="*/ 2111984 h 2173687"/>
              <a:gd name="connsiteX14" fmla="*/ 55946 w 1802523"/>
              <a:gd name="connsiteY14" fmla="*/ 2068687 h 2173687"/>
              <a:gd name="connsiteX15" fmla="*/ 12513 w 1802523"/>
              <a:gd name="connsiteY15" fmla="*/ 2021872 h 2173687"/>
              <a:gd name="connsiteX16" fmla="*/ 8854 w 1802523"/>
              <a:gd name="connsiteY16" fmla="*/ 1854704 h 2173687"/>
              <a:gd name="connsiteX17" fmla="*/ 878 w 1802523"/>
              <a:gd name="connsiteY17" fmla="*/ 1758970 h 2173687"/>
              <a:gd name="connsiteX18" fmla="*/ 11664 w 1802523"/>
              <a:gd name="connsiteY18" fmla="*/ 1623584 h 2173687"/>
              <a:gd name="connsiteX19" fmla="*/ 55230 w 1802523"/>
              <a:gd name="connsiteY19" fmla="*/ 69410 h 2173687"/>
              <a:gd name="connsiteX0" fmla="*/ 55230 w 1802523"/>
              <a:gd name="connsiteY0" fmla="*/ 65694 h 2169971"/>
              <a:gd name="connsiteX1" fmla="*/ 349293 w 1802523"/>
              <a:gd name="connsiteY1" fmla="*/ 54244 h 2169971"/>
              <a:gd name="connsiteX2" fmla="*/ 837512 w 1802523"/>
              <a:gd name="connsiteY2" fmla="*/ 71980 h 2169971"/>
              <a:gd name="connsiteX3" fmla="*/ 1367920 w 1802523"/>
              <a:gd name="connsiteY3" fmla="*/ 26766 h 2169971"/>
              <a:gd name="connsiteX4" fmla="*/ 1744306 w 1802523"/>
              <a:gd name="connsiteY4" fmla="*/ 11212 h 2169971"/>
              <a:gd name="connsiteX5" fmla="*/ 1763600 w 1802523"/>
              <a:gd name="connsiteY5" fmla="*/ 916124 h 2169971"/>
              <a:gd name="connsiteX6" fmla="*/ 1733544 w 1802523"/>
              <a:gd name="connsiteY6" fmla="*/ 1485522 h 2169971"/>
              <a:gd name="connsiteX7" fmla="*/ 1802522 w 1802523"/>
              <a:gd name="connsiteY7" fmla="*/ 1851545 h 2169971"/>
              <a:gd name="connsiteX8" fmla="*/ 1734886 w 1802523"/>
              <a:gd name="connsiteY8" fmla="*/ 2025557 h 2169971"/>
              <a:gd name="connsiteX9" fmla="*/ 1554086 w 1802523"/>
              <a:gd name="connsiteY9" fmla="*/ 2074073 h 2169971"/>
              <a:gd name="connsiteX10" fmla="*/ 1296677 w 1802523"/>
              <a:gd name="connsiteY10" fmla="*/ 2130880 h 2169971"/>
              <a:gd name="connsiteX11" fmla="*/ 744289 w 1802523"/>
              <a:gd name="connsiteY11" fmla="*/ 2169146 h 2169971"/>
              <a:gd name="connsiteX12" fmla="*/ 484666 w 1802523"/>
              <a:gd name="connsiteY12" fmla="*/ 2145696 h 2169971"/>
              <a:gd name="connsiteX13" fmla="*/ 165209 w 1802523"/>
              <a:gd name="connsiteY13" fmla="*/ 2108268 h 2169971"/>
              <a:gd name="connsiteX14" fmla="*/ 55946 w 1802523"/>
              <a:gd name="connsiteY14" fmla="*/ 2064971 h 2169971"/>
              <a:gd name="connsiteX15" fmla="*/ 12513 w 1802523"/>
              <a:gd name="connsiteY15" fmla="*/ 2018156 h 2169971"/>
              <a:gd name="connsiteX16" fmla="*/ 8854 w 1802523"/>
              <a:gd name="connsiteY16" fmla="*/ 1850988 h 2169971"/>
              <a:gd name="connsiteX17" fmla="*/ 878 w 1802523"/>
              <a:gd name="connsiteY17" fmla="*/ 1755254 h 2169971"/>
              <a:gd name="connsiteX18" fmla="*/ 11664 w 1802523"/>
              <a:gd name="connsiteY18" fmla="*/ 1619868 h 2169971"/>
              <a:gd name="connsiteX19" fmla="*/ 55230 w 1802523"/>
              <a:gd name="connsiteY19" fmla="*/ 65694 h 2169971"/>
              <a:gd name="connsiteX0" fmla="*/ 55230 w 1802523"/>
              <a:gd name="connsiteY0" fmla="*/ 117407 h 2221684"/>
              <a:gd name="connsiteX1" fmla="*/ 343914 w 1802523"/>
              <a:gd name="connsiteY1" fmla="*/ 111336 h 2221684"/>
              <a:gd name="connsiteX2" fmla="*/ 837512 w 1802523"/>
              <a:gd name="connsiteY2" fmla="*/ 123693 h 2221684"/>
              <a:gd name="connsiteX3" fmla="*/ 1367920 w 1802523"/>
              <a:gd name="connsiteY3" fmla="*/ 78479 h 2221684"/>
              <a:gd name="connsiteX4" fmla="*/ 1744306 w 1802523"/>
              <a:gd name="connsiteY4" fmla="*/ 62925 h 2221684"/>
              <a:gd name="connsiteX5" fmla="*/ 1763600 w 1802523"/>
              <a:gd name="connsiteY5" fmla="*/ 967837 h 2221684"/>
              <a:gd name="connsiteX6" fmla="*/ 1733544 w 1802523"/>
              <a:gd name="connsiteY6" fmla="*/ 1537235 h 2221684"/>
              <a:gd name="connsiteX7" fmla="*/ 1802522 w 1802523"/>
              <a:gd name="connsiteY7" fmla="*/ 1903258 h 2221684"/>
              <a:gd name="connsiteX8" fmla="*/ 1734886 w 1802523"/>
              <a:gd name="connsiteY8" fmla="*/ 2077270 h 2221684"/>
              <a:gd name="connsiteX9" fmla="*/ 1554086 w 1802523"/>
              <a:gd name="connsiteY9" fmla="*/ 2125786 h 2221684"/>
              <a:gd name="connsiteX10" fmla="*/ 1296677 w 1802523"/>
              <a:gd name="connsiteY10" fmla="*/ 2182593 h 2221684"/>
              <a:gd name="connsiteX11" fmla="*/ 744289 w 1802523"/>
              <a:gd name="connsiteY11" fmla="*/ 2220859 h 2221684"/>
              <a:gd name="connsiteX12" fmla="*/ 484666 w 1802523"/>
              <a:gd name="connsiteY12" fmla="*/ 2197409 h 2221684"/>
              <a:gd name="connsiteX13" fmla="*/ 165209 w 1802523"/>
              <a:gd name="connsiteY13" fmla="*/ 2159981 h 2221684"/>
              <a:gd name="connsiteX14" fmla="*/ 55946 w 1802523"/>
              <a:gd name="connsiteY14" fmla="*/ 2116684 h 2221684"/>
              <a:gd name="connsiteX15" fmla="*/ 12513 w 1802523"/>
              <a:gd name="connsiteY15" fmla="*/ 2069869 h 2221684"/>
              <a:gd name="connsiteX16" fmla="*/ 8854 w 1802523"/>
              <a:gd name="connsiteY16" fmla="*/ 1902701 h 2221684"/>
              <a:gd name="connsiteX17" fmla="*/ 878 w 1802523"/>
              <a:gd name="connsiteY17" fmla="*/ 1806967 h 2221684"/>
              <a:gd name="connsiteX18" fmla="*/ 11664 w 1802523"/>
              <a:gd name="connsiteY18" fmla="*/ 1671581 h 2221684"/>
              <a:gd name="connsiteX19" fmla="*/ 55230 w 1802523"/>
              <a:gd name="connsiteY19" fmla="*/ 117407 h 2221684"/>
              <a:gd name="connsiteX0" fmla="*/ 49851 w 1802523"/>
              <a:gd name="connsiteY0" fmla="*/ 121230 h 2209371"/>
              <a:gd name="connsiteX1" fmla="*/ 343914 w 1802523"/>
              <a:gd name="connsiteY1" fmla="*/ 99023 h 2209371"/>
              <a:gd name="connsiteX2" fmla="*/ 837512 w 1802523"/>
              <a:gd name="connsiteY2" fmla="*/ 111380 h 2209371"/>
              <a:gd name="connsiteX3" fmla="*/ 1367920 w 1802523"/>
              <a:gd name="connsiteY3" fmla="*/ 66166 h 2209371"/>
              <a:gd name="connsiteX4" fmla="*/ 1744306 w 1802523"/>
              <a:gd name="connsiteY4" fmla="*/ 50612 h 2209371"/>
              <a:gd name="connsiteX5" fmla="*/ 1763600 w 1802523"/>
              <a:gd name="connsiteY5" fmla="*/ 955524 h 2209371"/>
              <a:gd name="connsiteX6" fmla="*/ 1733544 w 1802523"/>
              <a:gd name="connsiteY6" fmla="*/ 1524922 h 2209371"/>
              <a:gd name="connsiteX7" fmla="*/ 1802522 w 1802523"/>
              <a:gd name="connsiteY7" fmla="*/ 1890945 h 2209371"/>
              <a:gd name="connsiteX8" fmla="*/ 1734886 w 1802523"/>
              <a:gd name="connsiteY8" fmla="*/ 2064957 h 2209371"/>
              <a:gd name="connsiteX9" fmla="*/ 1554086 w 1802523"/>
              <a:gd name="connsiteY9" fmla="*/ 2113473 h 2209371"/>
              <a:gd name="connsiteX10" fmla="*/ 1296677 w 1802523"/>
              <a:gd name="connsiteY10" fmla="*/ 2170280 h 2209371"/>
              <a:gd name="connsiteX11" fmla="*/ 744289 w 1802523"/>
              <a:gd name="connsiteY11" fmla="*/ 2208546 h 2209371"/>
              <a:gd name="connsiteX12" fmla="*/ 484666 w 1802523"/>
              <a:gd name="connsiteY12" fmla="*/ 2185096 h 2209371"/>
              <a:gd name="connsiteX13" fmla="*/ 165209 w 1802523"/>
              <a:gd name="connsiteY13" fmla="*/ 2147668 h 2209371"/>
              <a:gd name="connsiteX14" fmla="*/ 55946 w 1802523"/>
              <a:gd name="connsiteY14" fmla="*/ 2104371 h 2209371"/>
              <a:gd name="connsiteX15" fmla="*/ 12513 w 1802523"/>
              <a:gd name="connsiteY15" fmla="*/ 2057556 h 2209371"/>
              <a:gd name="connsiteX16" fmla="*/ 8854 w 1802523"/>
              <a:gd name="connsiteY16" fmla="*/ 1890388 h 2209371"/>
              <a:gd name="connsiteX17" fmla="*/ 878 w 1802523"/>
              <a:gd name="connsiteY17" fmla="*/ 1794654 h 2209371"/>
              <a:gd name="connsiteX18" fmla="*/ 11664 w 1802523"/>
              <a:gd name="connsiteY18" fmla="*/ 1659268 h 2209371"/>
              <a:gd name="connsiteX19" fmla="*/ 49851 w 1802523"/>
              <a:gd name="connsiteY19" fmla="*/ 121230 h 2209371"/>
              <a:gd name="connsiteX0" fmla="*/ 49851 w 1802523"/>
              <a:gd name="connsiteY0" fmla="*/ 81830 h 2169971"/>
              <a:gd name="connsiteX1" fmla="*/ 343914 w 1802523"/>
              <a:gd name="connsiteY1" fmla="*/ 59623 h 2169971"/>
              <a:gd name="connsiteX2" fmla="*/ 837512 w 1802523"/>
              <a:gd name="connsiteY2" fmla="*/ 71980 h 2169971"/>
              <a:gd name="connsiteX3" fmla="*/ 1367920 w 1802523"/>
              <a:gd name="connsiteY3" fmla="*/ 26766 h 2169971"/>
              <a:gd name="connsiteX4" fmla="*/ 1744306 w 1802523"/>
              <a:gd name="connsiteY4" fmla="*/ 11212 h 2169971"/>
              <a:gd name="connsiteX5" fmla="*/ 1763600 w 1802523"/>
              <a:gd name="connsiteY5" fmla="*/ 916124 h 2169971"/>
              <a:gd name="connsiteX6" fmla="*/ 1733544 w 1802523"/>
              <a:gd name="connsiteY6" fmla="*/ 1485522 h 2169971"/>
              <a:gd name="connsiteX7" fmla="*/ 1802522 w 1802523"/>
              <a:gd name="connsiteY7" fmla="*/ 1851545 h 2169971"/>
              <a:gd name="connsiteX8" fmla="*/ 1734886 w 1802523"/>
              <a:gd name="connsiteY8" fmla="*/ 2025557 h 2169971"/>
              <a:gd name="connsiteX9" fmla="*/ 1554086 w 1802523"/>
              <a:gd name="connsiteY9" fmla="*/ 2074073 h 2169971"/>
              <a:gd name="connsiteX10" fmla="*/ 1296677 w 1802523"/>
              <a:gd name="connsiteY10" fmla="*/ 2130880 h 2169971"/>
              <a:gd name="connsiteX11" fmla="*/ 744289 w 1802523"/>
              <a:gd name="connsiteY11" fmla="*/ 2169146 h 2169971"/>
              <a:gd name="connsiteX12" fmla="*/ 484666 w 1802523"/>
              <a:gd name="connsiteY12" fmla="*/ 2145696 h 2169971"/>
              <a:gd name="connsiteX13" fmla="*/ 165209 w 1802523"/>
              <a:gd name="connsiteY13" fmla="*/ 2108268 h 2169971"/>
              <a:gd name="connsiteX14" fmla="*/ 55946 w 1802523"/>
              <a:gd name="connsiteY14" fmla="*/ 2064971 h 2169971"/>
              <a:gd name="connsiteX15" fmla="*/ 12513 w 1802523"/>
              <a:gd name="connsiteY15" fmla="*/ 2018156 h 2169971"/>
              <a:gd name="connsiteX16" fmla="*/ 8854 w 1802523"/>
              <a:gd name="connsiteY16" fmla="*/ 1850988 h 2169971"/>
              <a:gd name="connsiteX17" fmla="*/ 878 w 1802523"/>
              <a:gd name="connsiteY17" fmla="*/ 1755254 h 2169971"/>
              <a:gd name="connsiteX18" fmla="*/ 11664 w 1802523"/>
              <a:gd name="connsiteY18" fmla="*/ 1619868 h 2169971"/>
              <a:gd name="connsiteX19" fmla="*/ 49851 w 1802523"/>
              <a:gd name="connsiteY19" fmla="*/ 81830 h 2169971"/>
              <a:gd name="connsiteX0" fmla="*/ 49851 w 1802523"/>
              <a:gd name="connsiteY0" fmla="*/ 77941 h 2166082"/>
              <a:gd name="connsiteX1" fmla="*/ 343914 w 1802523"/>
              <a:gd name="connsiteY1" fmla="*/ 55734 h 2166082"/>
              <a:gd name="connsiteX2" fmla="*/ 837512 w 1802523"/>
              <a:gd name="connsiteY2" fmla="*/ 68091 h 2166082"/>
              <a:gd name="connsiteX3" fmla="*/ 1384056 w 1802523"/>
              <a:gd name="connsiteY3" fmla="*/ 60528 h 2166082"/>
              <a:gd name="connsiteX4" fmla="*/ 1744306 w 1802523"/>
              <a:gd name="connsiteY4" fmla="*/ 7323 h 2166082"/>
              <a:gd name="connsiteX5" fmla="*/ 1763600 w 1802523"/>
              <a:gd name="connsiteY5" fmla="*/ 912235 h 2166082"/>
              <a:gd name="connsiteX6" fmla="*/ 1733544 w 1802523"/>
              <a:gd name="connsiteY6" fmla="*/ 1481633 h 2166082"/>
              <a:gd name="connsiteX7" fmla="*/ 1802522 w 1802523"/>
              <a:gd name="connsiteY7" fmla="*/ 1847656 h 2166082"/>
              <a:gd name="connsiteX8" fmla="*/ 1734886 w 1802523"/>
              <a:gd name="connsiteY8" fmla="*/ 2021668 h 2166082"/>
              <a:gd name="connsiteX9" fmla="*/ 1554086 w 1802523"/>
              <a:gd name="connsiteY9" fmla="*/ 2070184 h 2166082"/>
              <a:gd name="connsiteX10" fmla="*/ 1296677 w 1802523"/>
              <a:gd name="connsiteY10" fmla="*/ 2126991 h 2166082"/>
              <a:gd name="connsiteX11" fmla="*/ 744289 w 1802523"/>
              <a:gd name="connsiteY11" fmla="*/ 2165257 h 2166082"/>
              <a:gd name="connsiteX12" fmla="*/ 484666 w 1802523"/>
              <a:gd name="connsiteY12" fmla="*/ 2141807 h 2166082"/>
              <a:gd name="connsiteX13" fmla="*/ 165209 w 1802523"/>
              <a:gd name="connsiteY13" fmla="*/ 2104379 h 2166082"/>
              <a:gd name="connsiteX14" fmla="*/ 55946 w 1802523"/>
              <a:gd name="connsiteY14" fmla="*/ 2061082 h 2166082"/>
              <a:gd name="connsiteX15" fmla="*/ 12513 w 1802523"/>
              <a:gd name="connsiteY15" fmla="*/ 2014267 h 2166082"/>
              <a:gd name="connsiteX16" fmla="*/ 8854 w 1802523"/>
              <a:gd name="connsiteY16" fmla="*/ 1847099 h 2166082"/>
              <a:gd name="connsiteX17" fmla="*/ 878 w 1802523"/>
              <a:gd name="connsiteY17" fmla="*/ 1751365 h 2166082"/>
              <a:gd name="connsiteX18" fmla="*/ 11664 w 1802523"/>
              <a:gd name="connsiteY18" fmla="*/ 1615979 h 2166082"/>
              <a:gd name="connsiteX19" fmla="*/ 49851 w 1802523"/>
              <a:gd name="connsiteY19" fmla="*/ 77941 h 2166082"/>
              <a:gd name="connsiteX0" fmla="*/ 49851 w 1802523"/>
              <a:gd name="connsiteY0" fmla="*/ 27499 h 2115640"/>
              <a:gd name="connsiteX1" fmla="*/ 343914 w 1802523"/>
              <a:gd name="connsiteY1" fmla="*/ 5292 h 2115640"/>
              <a:gd name="connsiteX2" fmla="*/ 837512 w 1802523"/>
              <a:gd name="connsiteY2" fmla="*/ 17649 h 2115640"/>
              <a:gd name="connsiteX3" fmla="*/ 1384056 w 1802523"/>
              <a:gd name="connsiteY3" fmla="*/ 10086 h 2115640"/>
              <a:gd name="connsiteX4" fmla="*/ 1722791 w 1802523"/>
              <a:gd name="connsiteY4" fmla="*/ 16048 h 2115640"/>
              <a:gd name="connsiteX5" fmla="*/ 1763600 w 1802523"/>
              <a:gd name="connsiteY5" fmla="*/ 861793 h 2115640"/>
              <a:gd name="connsiteX6" fmla="*/ 1733544 w 1802523"/>
              <a:gd name="connsiteY6" fmla="*/ 1431191 h 2115640"/>
              <a:gd name="connsiteX7" fmla="*/ 1802522 w 1802523"/>
              <a:gd name="connsiteY7" fmla="*/ 1797214 h 2115640"/>
              <a:gd name="connsiteX8" fmla="*/ 1734886 w 1802523"/>
              <a:gd name="connsiteY8" fmla="*/ 1971226 h 2115640"/>
              <a:gd name="connsiteX9" fmla="*/ 1554086 w 1802523"/>
              <a:gd name="connsiteY9" fmla="*/ 2019742 h 2115640"/>
              <a:gd name="connsiteX10" fmla="*/ 1296677 w 1802523"/>
              <a:gd name="connsiteY10" fmla="*/ 2076549 h 2115640"/>
              <a:gd name="connsiteX11" fmla="*/ 744289 w 1802523"/>
              <a:gd name="connsiteY11" fmla="*/ 2114815 h 2115640"/>
              <a:gd name="connsiteX12" fmla="*/ 484666 w 1802523"/>
              <a:gd name="connsiteY12" fmla="*/ 2091365 h 2115640"/>
              <a:gd name="connsiteX13" fmla="*/ 165209 w 1802523"/>
              <a:gd name="connsiteY13" fmla="*/ 2053937 h 2115640"/>
              <a:gd name="connsiteX14" fmla="*/ 55946 w 1802523"/>
              <a:gd name="connsiteY14" fmla="*/ 2010640 h 2115640"/>
              <a:gd name="connsiteX15" fmla="*/ 12513 w 1802523"/>
              <a:gd name="connsiteY15" fmla="*/ 1963825 h 2115640"/>
              <a:gd name="connsiteX16" fmla="*/ 8854 w 1802523"/>
              <a:gd name="connsiteY16" fmla="*/ 1796657 h 2115640"/>
              <a:gd name="connsiteX17" fmla="*/ 878 w 1802523"/>
              <a:gd name="connsiteY17" fmla="*/ 1700923 h 2115640"/>
              <a:gd name="connsiteX18" fmla="*/ 11664 w 1802523"/>
              <a:gd name="connsiteY18" fmla="*/ 1565537 h 2115640"/>
              <a:gd name="connsiteX19" fmla="*/ 49851 w 1802523"/>
              <a:gd name="connsiteY19" fmla="*/ 27499 h 2115640"/>
              <a:gd name="connsiteX0" fmla="*/ 49851 w 1802523"/>
              <a:gd name="connsiteY0" fmla="*/ 27499 h 2115640"/>
              <a:gd name="connsiteX1" fmla="*/ 343914 w 1802523"/>
              <a:gd name="connsiteY1" fmla="*/ 5292 h 2115640"/>
              <a:gd name="connsiteX2" fmla="*/ 837512 w 1802523"/>
              <a:gd name="connsiteY2" fmla="*/ 17649 h 2115640"/>
              <a:gd name="connsiteX3" fmla="*/ 1384056 w 1802523"/>
              <a:gd name="connsiteY3" fmla="*/ 10086 h 2115640"/>
              <a:gd name="connsiteX4" fmla="*/ 1722791 w 1802523"/>
              <a:gd name="connsiteY4" fmla="*/ 16048 h 2115640"/>
              <a:gd name="connsiteX5" fmla="*/ 1736706 w 1802523"/>
              <a:gd name="connsiteY5" fmla="*/ 867172 h 2115640"/>
              <a:gd name="connsiteX6" fmla="*/ 1733544 w 1802523"/>
              <a:gd name="connsiteY6" fmla="*/ 1431191 h 2115640"/>
              <a:gd name="connsiteX7" fmla="*/ 1802522 w 1802523"/>
              <a:gd name="connsiteY7" fmla="*/ 1797214 h 2115640"/>
              <a:gd name="connsiteX8" fmla="*/ 1734886 w 1802523"/>
              <a:gd name="connsiteY8" fmla="*/ 1971226 h 2115640"/>
              <a:gd name="connsiteX9" fmla="*/ 1554086 w 1802523"/>
              <a:gd name="connsiteY9" fmla="*/ 2019742 h 2115640"/>
              <a:gd name="connsiteX10" fmla="*/ 1296677 w 1802523"/>
              <a:gd name="connsiteY10" fmla="*/ 2076549 h 2115640"/>
              <a:gd name="connsiteX11" fmla="*/ 744289 w 1802523"/>
              <a:gd name="connsiteY11" fmla="*/ 2114815 h 2115640"/>
              <a:gd name="connsiteX12" fmla="*/ 484666 w 1802523"/>
              <a:gd name="connsiteY12" fmla="*/ 2091365 h 2115640"/>
              <a:gd name="connsiteX13" fmla="*/ 165209 w 1802523"/>
              <a:gd name="connsiteY13" fmla="*/ 2053937 h 2115640"/>
              <a:gd name="connsiteX14" fmla="*/ 55946 w 1802523"/>
              <a:gd name="connsiteY14" fmla="*/ 2010640 h 2115640"/>
              <a:gd name="connsiteX15" fmla="*/ 12513 w 1802523"/>
              <a:gd name="connsiteY15" fmla="*/ 1963825 h 2115640"/>
              <a:gd name="connsiteX16" fmla="*/ 8854 w 1802523"/>
              <a:gd name="connsiteY16" fmla="*/ 1796657 h 2115640"/>
              <a:gd name="connsiteX17" fmla="*/ 878 w 1802523"/>
              <a:gd name="connsiteY17" fmla="*/ 1700923 h 2115640"/>
              <a:gd name="connsiteX18" fmla="*/ 11664 w 1802523"/>
              <a:gd name="connsiteY18" fmla="*/ 1565537 h 2115640"/>
              <a:gd name="connsiteX19" fmla="*/ 49851 w 1802523"/>
              <a:gd name="connsiteY19" fmla="*/ 27499 h 2115640"/>
              <a:gd name="connsiteX0" fmla="*/ 49851 w 1751562"/>
              <a:gd name="connsiteY0" fmla="*/ 27499 h 2115640"/>
              <a:gd name="connsiteX1" fmla="*/ 343914 w 1751562"/>
              <a:gd name="connsiteY1" fmla="*/ 5292 h 2115640"/>
              <a:gd name="connsiteX2" fmla="*/ 837512 w 1751562"/>
              <a:gd name="connsiteY2" fmla="*/ 17649 h 2115640"/>
              <a:gd name="connsiteX3" fmla="*/ 1384056 w 1751562"/>
              <a:gd name="connsiteY3" fmla="*/ 10086 h 2115640"/>
              <a:gd name="connsiteX4" fmla="*/ 1722791 w 1751562"/>
              <a:gd name="connsiteY4" fmla="*/ 16048 h 2115640"/>
              <a:gd name="connsiteX5" fmla="*/ 1736706 w 1751562"/>
              <a:gd name="connsiteY5" fmla="*/ 867172 h 2115640"/>
              <a:gd name="connsiteX6" fmla="*/ 1733544 w 1751562"/>
              <a:gd name="connsiteY6" fmla="*/ 1431191 h 2115640"/>
              <a:gd name="connsiteX7" fmla="*/ 1743355 w 1751562"/>
              <a:gd name="connsiteY7" fmla="*/ 1797214 h 2115640"/>
              <a:gd name="connsiteX8" fmla="*/ 1734886 w 1751562"/>
              <a:gd name="connsiteY8" fmla="*/ 1971226 h 2115640"/>
              <a:gd name="connsiteX9" fmla="*/ 1554086 w 1751562"/>
              <a:gd name="connsiteY9" fmla="*/ 2019742 h 2115640"/>
              <a:gd name="connsiteX10" fmla="*/ 1296677 w 1751562"/>
              <a:gd name="connsiteY10" fmla="*/ 2076549 h 2115640"/>
              <a:gd name="connsiteX11" fmla="*/ 744289 w 1751562"/>
              <a:gd name="connsiteY11" fmla="*/ 2114815 h 2115640"/>
              <a:gd name="connsiteX12" fmla="*/ 484666 w 1751562"/>
              <a:gd name="connsiteY12" fmla="*/ 2091365 h 2115640"/>
              <a:gd name="connsiteX13" fmla="*/ 165209 w 1751562"/>
              <a:gd name="connsiteY13" fmla="*/ 2053937 h 2115640"/>
              <a:gd name="connsiteX14" fmla="*/ 55946 w 1751562"/>
              <a:gd name="connsiteY14" fmla="*/ 2010640 h 2115640"/>
              <a:gd name="connsiteX15" fmla="*/ 12513 w 1751562"/>
              <a:gd name="connsiteY15" fmla="*/ 1963825 h 2115640"/>
              <a:gd name="connsiteX16" fmla="*/ 8854 w 1751562"/>
              <a:gd name="connsiteY16" fmla="*/ 1796657 h 2115640"/>
              <a:gd name="connsiteX17" fmla="*/ 878 w 1751562"/>
              <a:gd name="connsiteY17" fmla="*/ 1700923 h 2115640"/>
              <a:gd name="connsiteX18" fmla="*/ 11664 w 1751562"/>
              <a:gd name="connsiteY18" fmla="*/ 1565537 h 2115640"/>
              <a:gd name="connsiteX19" fmla="*/ 49851 w 1751562"/>
              <a:gd name="connsiteY19" fmla="*/ 27499 h 2115640"/>
              <a:gd name="connsiteX0" fmla="*/ 49851 w 1751562"/>
              <a:gd name="connsiteY0" fmla="*/ 27499 h 2115640"/>
              <a:gd name="connsiteX1" fmla="*/ 343914 w 1751562"/>
              <a:gd name="connsiteY1" fmla="*/ 5292 h 2115640"/>
              <a:gd name="connsiteX2" fmla="*/ 837512 w 1751562"/>
              <a:gd name="connsiteY2" fmla="*/ 17649 h 2115640"/>
              <a:gd name="connsiteX3" fmla="*/ 1384056 w 1751562"/>
              <a:gd name="connsiteY3" fmla="*/ 10086 h 2115640"/>
              <a:gd name="connsiteX4" fmla="*/ 1722791 w 1751562"/>
              <a:gd name="connsiteY4" fmla="*/ 16048 h 2115640"/>
              <a:gd name="connsiteX5" fmla="*/ 1736706 w 1751562"/>
              <a:gd name="connsiteY5" fmla="*/ 867172 h 2115640"/>
              <a:gd name="connsiteX6" fmla="*/ 1733544 w 1751562"/>
              <a:gd name="connsiteY6" fmla="*/ 1431191 h 2115640"/>
              <a:gd name="connsiteX7" fmla="*/ 1743355 w 1751562"/>
              <a:gd name="connsiteY7" fmla="*/ 1797214 h 2115640"/>
              <a:gd name="connsiteX8" fmla="*/ 1734886 w 1751562"/>
              <a:gd name="connsiteY8" fmla="*/ 1998120 h 2115640"/>
              <a:gd name="connsiteX9" fmla="*/ 1554086 w 1751562"/>
              <a:gd name="connsiteY9" fmla="*/ 2019742 h 2115640"/>
              <a:gd name="connsiteX10" fmla="*/ 1296677 w 1751562"/>
              <a:gd name="connsiteY10" fmla="*/ 2076549 h 2115640"/>
              <a:gd name="connsiteX11" fmla="*/ 744289 w 1751562"/>
              <a:gd name="connsiteY11" fmla="*/ 2114815 h 2115640"/>
              <a:gd name="connsiteX12" fmla="*/ 484666 w 1751562"/>
              <a:gd name="connsiteY12" fmla="*/ 2091365 h 2115640"/>
              <a:gd name="connsiteX13" fmla="*/ 165209 w 1751562"/>
              <a:gd name="connsiteY13" fmla="*/ 2053937 h 2115640"/>
              <a:gd name="connsiteX14" fmla="*/ 55946 w 1751562"/>
              <a:gd name="connsiteY14" fmla="*/ 2010640 h 2115640"/>
              <a:gd name="connsiteX15" fmla="*/ 12513 w 1751562"/>
              <a:gd name="connsiteY15" fmla="*/ 1963825 h 2115640"/>
              <a:gd name="connsiteX16" fmla="*/ 8854 w 1751562"/>
              <a:gd name="connsiteY16" fmla="*/ 1796657 h 2115640"/>
              <a:gd name="connsiteX17" fmla="*/ 878 w 1751562"/>
              <a:gd name="connsiteY17" fmla="*/ 1700923 h 2115640"/>
              <a:gd name="connsiteX18" fmla="*/ 11664 w 1751562"/>
              <a:gd name="connsiteY18" fmla="*/ 1565537 h 2115640"/>
              <a:gd name="connsiteX19" fmla="*/ 49851 w 1751562"/>
              <a:gd name="connsiteY19" fmla="*/ 27499 h 2115640"/>
              <a:gd name="connsiteX0" fmla="*/ 49851 w 1753885"/>
              <a:gd name="connsiteY0" fmla="*/ 27499 h 2115640"/>
              <a:gd name="connsiteX1" fmla="*/ 343914 w 1753885"/>
              <a:gd name="connsiteY1" fmla="*/ 5292 h 2115640"/>
              <a:gd name="connsiteX2" fmla="*/ 837512 w 1753885"/>
              <a:gd name="connsiteY2" fmla="*/ 17649 h 2115640"/>
              <a:gd name="connsiteX3" fmla="*/ 1384056 w 1753885"/>
              <a:gd name="connsiteY3" fmla="*/ 10086 h 2115640"/>
              <a:gd name="connsiteX4" fmla="*/ 1722791 w 1753885"/>
              <a:gd name="connsiteY4" fmla="*/ 16048 h 2115640"/>
              <a:gd name="connsiteX5" fmla="*/ 1736706 w 1753885"/>
              <a:gd name="connsiteY5" fmla="*/ 867172 h 2115640"/>
              <a:gd name="connsiteX6" fmla="*/ 1733544 w 1753885"/>
              <a:gd name="connsiteY6" fmla="*/ 1431191 h 2115640"/>
              <a:gd name="connsiteX7" fmla="*/ 1743355 w 1753885"/>
              <a:gd name="connsiteY7" fmla="*/ 1797214 h 2115640"/>
              <a:gd name="connsiteX8" fmla="*/ 1734886 w 1753885"/>
              <a:gd name="connsiteY8" fmla="*/ 1998120 h 2115640"/>
              <a:gd name="connsiteX9" fmla="*/ 1521813 w 1753885"/>
              <a:gd name="connsiteY9" fmla="*/ 2046636 h 2115640"/>
              <a:gd name="connsiteX10" fmla="*/ 1296677 w 1753885"/>
              <a:gd name="connsiteY10" fmla="*/ 2076549 h 2115640"/>
              <a:gd name="connsiteX11" fmla="*/ 744289 w 1753885"/>
              <a:gd name="connsiteY11" fmla="*/ 2114815 h 2115640"/>
              <a:gd name="connsiteX12" fmla="*/ 484666 w 1753885"/>
              <a:gd name="connsiteY12" fmla="*/ 2091365 h 2115640"/>
              <a:gd name="connsiteX13" fmla="*/ 165209 w 1753885"/>
              <a:gd name="connsiteY13" fmla="*/ 2053937 h 2115640"/>
              <a:gd name="connsiteX14" fmla="*/ 55946 w 1753885"/>
              <a:gd name="connsiteY14" fmla="*/ 2010640 h 2115640"/>
              <a:gd name="connsiteX15" fmla="*/ 12513 w 1753885"/>
              <a:gd name="connsiteY15" fmla="*/ 1963825 h 2115640"/>
              <a:gd name="connsiteX16" fmla="*/ 8854 w 1753885"/>
              <a:gd name="connsiteY16" fmla="*/ 1796657 h 2115640"/>
              <a:gd name="connsiteX17" fmla="*/ 878 w 1753885"/>
              <a:gd name="connsiteY17" fmla="*/ 1700923 h 2115640"/>
              <a:gd name="connsiteX18" fmla="*/ 11664 w 1753885"/>
              <a:gd name="connsiteY18" fmla="*/ 1565537 h 2115640"/>
              <a:gd name="connsiteX19" fmla="*/ 49851 w 1753885"/>
              <a:gd name="connsiteY19" fmla="*/ 27499 h 2115640"/>
              <a:gd name="connsiteX0" fmla="*/ 49851 w 1753885"/>
              <a:gd name="connsiteY0" fmla="*/ 27499 h 2094083"/>
              <a:gd name="connsiteX1" fmla="*/ 343914 w 1753885"/>
              <a:gd name="connsiteY1" fmla="*/ 5292 h 2094083"/>
              <a:gd name="connsiteX2" fmla="*/ 837512 w 1753885"/>
              <a:gd name="connsiteY2" fmla="*/ 17649 h 2094083"/>
              <a:gd name="connsiteX3" fmla="*/ 1384056 w 1753885"/>
              <a:gd name="connsiteY3" fmla="*/ 10086 h 2094083"/>
              <a:gd name="connsiteX4" fmla="*/ 1722791 w 1753885"/>
              <a:gd name="connsiteY4" fmla="*/ 16048 h 2094083"/>
              <a:gd name="connsiteX5" fmla="*/ 1736706 w 1753885"/>
              <a:gd name="connsiteY5" fmla="*/ 867172 h 2094083"/>
              <a:gd name="connsiteX6" fmla="*/ 1733544 w 1753885"/>
              <a:gd name="connsiteY6" fmla="*/ 1431191 h 2094083"/>
              <a:gd name="connsiteX7" fmla="*/ 1743355 w 1753885"/>
              <a:gd name="connsiteY7" fmla="*/ 1797214 h 2094083"/>
              <a:gd name="connsiteX8" fmla="*/ 1734886 w 1753885"/>
              <a:gd name="connsiteY8" fmla="*/ 1998120 h 2094083"/>
              <a:gd name="connsiteX9" fmla="*/ 1521813 w 1753885"/>
              <a:gd name="connsiteY9" fmla="*/ 2046636 h 2094083"/>
              <a:gd name="connsiteX10" fmla="*/ 1296677 w 1753885"/>
              <a:gd name="connsiteY10" fmla="*/ 2076549 h 2094083"/>
              <a:gd name="connsiteX11" fmla="*/ 738910 w 1753885"/>
              <a:gd name="connsiteY11" fmla="*/ 2087921 h 2094083"/>
              <a:gd name="connsiteX12" fmla="*/ 484666 w 1753885"/>
              <a:gd name="connsiteY12" fmla="*/ 2091365 h 2094083"/>
              <a:gd name="connsiteX13" fmla="*/ 165209 w 1753885"/>
              <a:gd name="connsiteY13" fmla="*/ 2053937 h 2094083"/>
              <a:gd name="connsiteX14" fmla="*/ 55946 w 1753885"/>
              <a:gd name="connsiteY14" fmla="*/ 2010640 h 2094083"/>
              <a:gd name="connsiteX15" fmla="*/ 12513 w 1753885"/>
              <a:gd name="connsiteY15" fmla="*/ 1963825 h 2094083"/>
              <a:gd name="connsiteX16" fmla="*/ 8854 w 1753885"/>
              <a:gd name="connsiteY16" fmla="*/ 1796657 h 2094083"/>
              <a:gd name="connsiteX17" fmla="*/ 878 w 1753885"/>
              <a:gd name="connsiteY17" fmla="*/ 1700923 h 2094083"/>
              <a:gd name="connsiteX18" fmla="*/ 11664 w 1753885"/>
              <a:gd name="connsiteY18" fmla="*/ 1565537 h 2094083"/>
              <a:gd name="connsiteX19" fmla="*/ 49851 w 1753885"/>
              <a:gd name="connsiteY19" fmla="*/ 27499 h 2094083"/>
              <a:gd name="connsiteX0" fmla="*/ 49851 w 1753885"/>
              <a:gd name="connsiteY0" fmla="*/ 27499 h 2088788"/>
              <a:gd name="connsiteX1" fmla="*/ 343914 w 1753885"/>
              <a:gd name="connsiteY1" fmla="*/ 5292 h 2088788"/>
              <a:gd name="connsiteX2" fmla="*/ 837512 w 1753885"/>
              <a:gd name="connsiteY2" fmla="*/ 17649 h 2088788"/>
              <a:gd name="connsiteX3" fmla="*/ 1384056 w 1753885"/>
              <a:gd name="connsiteY3" fmla="*/ 10086 h 2088788"/>
              <a:gd name="connsiteX4" fmla="*/ 1722791 w 1753885"/>
              <a:gd name="connsiteY4" fmla="*/ 16048 h 2088788"/>
              <a:gd name="connsiteX5" fmla="*/ 1736706 w 1753885"/>
              <a:gd name="connsiteY5" fmla="*/ 867172 h 2088788"/>
              <a:gd name="connsiteX6" fmla="*/ 1733544 w 1753885"/>
              <a:gd name="connsiteY6" fmla="*/ 1431191 h 2088788"/>
              <a:gd name="connsiteX7" fmla="*/ 1743355 w 1753885"/>
              <a:gd name="connsiteY7" fmla="*/ 1797214 h 2088788"/>
              <a:gd name="connsiteX8" fmla="*/ 1734886 w 1753885"/>
              <a:gd name="connsiteY8" fmla="*/ 1998120 h 2088788"/>
              <a:gd name="connsiteX9" fmla="*/ 1521813 w 1753885"/>
              <a:gd name="connsiteY9" fmla="*/ 2046636 h 2088788"/>
              <a:gd name="connsiteX10" fmla="*/ 1296677 w 1753885"/>
              <a:gd name="connsiteY10" fmla="*/ 2076549 h 2088788"/>
              <a:gd name="connsiteX11" fmla="*/ 738910 w 1753885"/>
              <a:gd name="connsiteY11" fmla="*/ 2087921 h 2088788"/>
              <a:gd name="connsiteX12" fmla="*/ 473909 w 1753885"/>
              <a:gd name="connsiteY12" fmla="*/ 2069850 h 2088788"/>
              <a:gd name="connsiteX13" fmla="*/ 165209 w 1753885"/>
              <a:gd name="connsiteY13" fmla="*/ 2053937 h 2088788"/>
              <a:gd name="connsiteX14" fmla="*/ 55946 w 1753885"/>
              <a:gd name="connsiteY14" fmla="*/ 2010640 h 2088788"/>
              <a:gd name="connsiteX15" fmla="*/ 12513 w 1753885"/>
              <a:gd name="connsiteY15" fmla="*/ 1963825 h 2088788"/>
              <a:gd name="connsiteX16" fmla="*/ 8854 w 1753885"/>
              <a:gd name="connsiteY16" fmla="*/ 1796657 h 2088788"/>
              <a:gd name="connsiteX17" fmla="*/ 878 w 1753885"/>
              <a:gd name="connsiteY17" fmla="*/ 1700923 h 2088788"/>
              <a:gd name="connsiteX18" fmla="*/ 11664 w 1753885"/>
              <a:gd name="connsiteY18" fmla="*/ 1565537 h 2088788"/>
              <a:gd name="connsiteX19" fmla="*/ 49851 w 1753885"/>
              <a:gd name="connsiteY19" fmla="*/ 27499 h 2088788"/>
              <a:gd name="connsiteX0" fmla="*/ 49851 w 1753885"/>
              <a:gd name="connsiteY0" fmla="*/ 27499 h 2088953"/>
              <a:gd name="connsiteX1" fmla="*/ 343914 w 1753885"/>
              <a:gd name="connsiteY1" fmla="*/ 5292 h 2088953"/>
              <a:gd name="connsiteX2" fmla="*/ 837512 w 1753885"/>
              <a:gd name="connsiteY2" fmla="*/ 17649 h 2088953"/>
              <a:gd name="connsiteX3" fmla="*/ 1384056 w 1753885"/>
              <a:gd name="connsiteY3" fmla="*/ 10086 h 2088953"/>
              <a:gd name="connsiteX4" fmla="*/ 1722791 w 1753885"/>
              <a:gd name="connsiteY4" fmla="*/ 16048 h 2088953"/>
              <a:gd name="connsiteX5" fmla="*/ 1736706 w 1753885"/>
              <a:gd name="connsiteY5" fmla="*/ 867172 h 2088953"/>
              <a:gd name="connsiteX6" fmla="*/ 1733544 w 1753885"/>
              <a:gd name="connsiteY6" fmla="*/ 1431191 h 2088953"/>
              <a:gd name="connsiteX7" fmla="*/ 1743355 w 1753885"/>
              <a:gd name="connsiteY7" fmla="*/ 1797214 h 2088953"/>
              <a:gd name="connsiteX8" fmla="*/ 1734886 w 1753885"/>
              <a:gd name="connsiteY8" fmla="*/ 1998120 h 2088953"/>
              <a:gd name="connsiteX9" fmla="*/ 1521813 w 1753885"/>
              <a:gd name="connsiteY9" fmla="*/ 2046636 h 2088953"/>
              <a:gd name="connsiteX10" fmla="*/ 1296677 w 1753885"/>
              <a:gd name="connsiteY10" fmla="*/ 2076549 h 2088953"/>
              <a:gd name="connsiteX11" fmla="*/ 738910 w 1753885"/>
              <a:gd name="connsiteY11" fmla="*/ 2087921 h 2088953"/>
              <a:gd name="connsiteX12" fmla="*/ 473909 w 1753885"/>
              <a:gd name="connsiteY12" fmla="*/ 2069850 h 2088953"/>
              <a:gd name="connsiteX13" fmla="*/ 175966 w 1753885"/>
              <a:gd name="connsiteY13" fmla="*/ 2032421 h 2088953"/>
              <a:gd name="connsiteX14" fmla="*/ 55946 w 1753885"/>
              <a:gd name="connsiteY14" fmla="*/ 2010640 h 2088953"/>
              <a:gd name="connsiteX15" fmla="*/ 12513 w 1753885"/>
              <a:gd name="connsiteY15" fmla="*/ 1963825 h 2088953"/>
              <a:gd name="connsiteX16" fmla="*/ 8854 w 1753885"/>
              <a:gd name="connsiteY16" fmla="*/ 1796657 h 2088953"/>
              <a:gd name="connsiteX17" fmla="*/ 878 w 1753885"/>
              <a:gd name="connsiteY17" fmla="*/ 1700923 h 2088953"/>
              <a:gd name="connsiteX18" fmla="*/ 11664 w 1753885"/>
              <a:gd name="connsiteY18" fmla="*/ 1565537 h 2088953"/>
              <a:gd name="connsiteX19" fmla="*/ 49851 w 1753885"/>
              <a:gd name="connsiteY19" fmla="*/ 27499 h 2088953"/>
              <a:gd name="connsiteX0" fmla="*/ 49851 w 1753885"/>
              <a:gd name="connsiteY0" fmla="*/ 27499 h 2088953"/>
              <a:gd name="connsiteX1" fmla="*/ 343914 w 1753885"/>
              <a:gd name="connsiteY1" fmla="*/ 5292 h 2088953"/>
              <a:gd name="connsiteX2" fmla="*/ 837512 w 1753885"/>
              <a:gd name="connsiteY2" fmla="*/ 17649 h 2088953"/>
              <a:gd name="connsiteX3" fmla="*/ 1384056 w 1753885"/>
              <a:gd name="connsiteY3" fmla="*/ 10086 h 2088953"/>
              <a:gd name="connsiteX4" fmla="*/ 1722791 w 1753885"/>
              <a:gd name="connsiteY4" fmla="*/ 16048 h 2088953"/>
              <a:gd name="connsiteX5" fmla="*/ 1736706 w 1753885"/>
              <a:gd name="connsiteY5" fmla="*/ 867172 h 2088953"/>
              <a:gd name="connsiteX6" fmla="*/ 1733544 w 1753885"/>
              <a:gd name="connsiteY6" fmla="*/ 1431191 h 2088953"/>
              <a:gd name="connsiteX7" fmla="*/ 1743355 w 1753885"/>
              <a:gd name="connsiteY7" fmla="*/ 1797214 h 2088953"/>
              <a:gd name="connsiteX8" fmla="*/ 1734886 w 1753885"/>
              <a:gd name="connsiteY8" fmla="*/ 1998120 h 2088953"/>
              <a:gd name="connsiteX9" fmla="*/ 1521813 w 1753885"/>
              <a:gd name="connsiteY9" fmla="*/ 2046636 h 2088953"/>
              <a:gd name="connsiteX10" fmla="*/ 1296677 w 1753885"/>
              <a:gd name="connsiteY10" fmla="*/ 2076549 h 2088953"/>
              <a:gd name="connsiteX11" fmla="*/ 738910 w 1753885"/>
              <a:gd name="connsiteY11" fmla="*/ 2087921 h 2088953"/>
              <a:gd name="connsiteX12" fmla="*/ 473909 w 1753885"/>
              <a:gd name="connsiteY12" fmla="*/ 2069850 h 2088953"/>
              <a:gd name="connsiteX13" fmla="*/ 175966 w 1753885"/>
              <a:gd name="connsiteY13" fmla="*/ 2032421 h 2088953"/>
              <a:gd name="connsiteX14" fmla="*/ 72083 w 1753885"/>
              <a:gd name="connsiteY14" fmla="*/ 1999882 h 2088953"/>
              <a:gd name="connsiteX15" fmla="*/ 12513 w 1753885"/>
              <a:gd name="connsiteY15" fmla="*/ 1963825 h 2088953"/>
              <a:gd name="connsiteX16" fmla="*/ 8854 w 1753885"/>
              <a:gd name="connsiteY16" fmla="*/ 1796657 h 2088953"/>
              <a:gd name="connsiteX17" fmla="*/ 878 w 1753885"/>
              <a:gd name="connsiteY17" fmla="*/ 1700923 h 2088953"/>
              <a:gd name="connsiteX18" fmla="*/ 11664 w 1753885"/>
              <a:gd name="connsiteY18" fmla="*/ 1565537 h 2088953"/>
              <a:gd name="connsiteX19" fmla="*/ 49851 w 1753885"/>
              <a:gd name="connsiteY19" fmla="*/ 27499 h 2088953"/>
              <a:gd name="connsiteX0" fmla="*/ 49851 w 1753885"/>
              <a:gd name="connsiteY0" fmla="*/ 27499 h 2088953"/>
              <a:gd name="connsiteX1" fmla="*/ 343914 w 1753885"/>
              <a:gd name="connsiteY1" fmla="*/ 5292 h 2088953"/>
              <a:gd name="connsiteX2" fmla="*/ 837512 w 1753885"/>
              <a:gd name="connsiteY2" fmla="*/ 17649 h 2088953"/>
              <a:gd name="connsiteX3" fmla="*/ 1384056 w 1753885"/>
              <a:gd name="connsiteY3" fmla="*/ 10086 h 2088953"/>
              <a:gd name="connsiteX4" fmla="*/ 1722791 w 1753885"/>
              <a:gd name="connsiteY4" fmla="*/ 16048 h 2088953"/>
              <a:gd name="connsiteX5" fmla="*/ 1736706 w 1753885"/>
              <a:gd name="connsiteY5" fmla="*/ 867172 h 2088953"/>
              <a:gd name="connsiteX6" fmla="*/ 1733544 w 1753885"/>
              <a:gd name="connsiteY6" fmla="*/ 1431191 h 2088953"/>
              <a:gd name="connsiteX7" fmla="*/ 1743355 w 1753885"/>
              <a:gd name="connsiteY7" fmla="*/ 1797214 h 2088953"/>
              <a:gd name="connsiteX8" fmla="*/ 1734886 w 1753885"/>
              <a:gd name="connsiteY8" fmla="*/ 1998120 h 2088953"/>
              <a:gd name="connsiteX9" fmla="*/ 1521813 w 1753885"/>
              <a:gd name="connsiteY9" fmla="*/ 2046636 h 2088953"/>
              <a:gd name="connsiteX10" fmla="*/ 1296677 w 1753885"/>
              <a:gd name="connsiteY10" fmla="*/ 2076549 h 2088953"/>
              <a:gd name="connsiteX11" fmla="*/ 738910 w 1753885"/>
              <a:gd name="connsiteY11" fmla="*/ 2087921 h 2088953"/>
              <a:gd name="connsiteX12" fmla="*/ 473909 w 1753885"/>
              <a:gd name="connsiteY12" fmla="*/ 2069850 h 2088953"/>
              <a:gd name="connsiteX13" fmla="*/ 175966 w 1753885"/>
              <a:gd name="connsiteY13" fmla="*/ 2032421 h 2088953"/>
              <a:gd name="connsiteX14" fmla="*/ 72083 w 1753885"/>
              <a:gd name="connsiteY14" fmla="*/ 1999882 h 2088953"/>
              <a:gd name="connsiteX15" fmla="*/ 44786 w 1753885"/>
              <a:gd name="connsiteY15" fmla="*/ 1958447 h 2088953"/>
              <a:gd name="connsiteX16" fmla="*/ 8854 w 1753885"/>
              <a:gd name="connsiteY16" fmla="*/ 1796657 h 2088953"/>
              <a:gd name="connsiteX17" fmla="*/ 878 w 1753885"/>
              <a:gd name="connsiteY17" fmla="*/ 1700923 h 2088953"/>
              <a:gd name="connsiteX18" fmla="*/ 11664 w 1753885"/>
              <a:gd name="connsiteY18" fmla="*/ 1565537 h 2088953"/>
              <a:gd name="connsiteX19" fmla="*/ 49851 w 1753885"/>
              <a:gd name="connsiteY19" fmla="*/ 27499 h 2088953"/>
              <a:gd name="connsiteX0" fmla="*/ 49851 w 1753885"/>
              <a:gd name="connsiteY0" fmla="*/ 27499 h 2088953"/>
              <a:gd name="connsiteX1" fmla="*/ 343914 w 1753885"/>
              <a:gd name="connsiteY1" fmla="*/ 5292 h 2088953"/>
              <a:gd name="connsiteX2" fmla="*/ 837512 w 1753885"/>
              <a:gd name="connsiteY2" fmla="*/ 17649 h 2088953"/>
              <a:gd name="connsiteX3" fmla="*/ 1384056 w 1753885"/>
              <a:gd name="connsiteY3" fmla="*/ 10086 h 2088953"/>
              <a:gd name="connsiteX4" fmla="*/ 1722791 w 1753885"/>
              <a:gd name="connsiteY4" fmla="*/ 16048 h 2088953"/>
              <a:gd name="connsiteX5" fmla="*/ 1736706 w 1753885"/>
              <a:gd name="connsiteY5" fmla="*/ 867172 h 2088953"/>
              <a:gd name="connsiteX6" fmla="*/ 1733544 w 1753885"/>
              <a:gd name="connsiteY6" fmla="*/ 1431191 h 2088953"/>
              <a:gd name="connsiteX7" fmla="*/ 1743355 w 1753885"/>
              <a:gd name="connsiteY7" fmla="*/ 1797214 h 2088953"/>
              <a:gd name="connsiteX8" fmla="*/ 1734886 w 1753885"/>
              <a:gd name="connsiteY8" fmla="*/ 1998120 h 2088953"/>
              <a:gd name="connsiteX9" fmla="*/ 1521813 w 1753885"/>
              <a:gd name="connsiteY9" fmla="*/ 2046636 h 2088953"/>
              <a:gd name="connsiteX10" fmla="*/ 1296677 w 1753885"/>
              <a:gd name="connsiteY10" fmla="*/ 2076549 h 2088953"/>
              <a:gd name="connsiteX11" fmla="*/ 738910 w 1753885"/>
              <a:gd name="connsiteY11" fmla="*/ 2087921 h 2088953"/>
              <a:gd name="connsiteX12" fmla="*/ 473909 w 1753885"/>
              <a:gd name="connsiteY12" fmla="*/ 2069850 h 2088953"/>
              <a:gd name="connsiteX13" fmla="*/ 175966 w 1753885"/>
              <a:gd name="connsiteY13" fmla="*/ 2032421 h 2088953"/>
              <a:gd name="connsiteX14" fmla="*/ 72083 w 1753885"/>
              <a:gd name="connsiteY14" fmla="*/ 1999882 h 2088953"/>
              <a:gd name="connsiteX15" fmla="*/ 44786 w 1753885"/>
              <a:gd name="connsiteY15" fmla="*/ 1958447 h 2088953"/>
              <a:gd name="connsiteX16" fmla="*/ 30370 w 1753885"/>
              <a:gd name="connsiteY16" fmla="*/ 1796657 h 2088953"/>
              <a:gd name="connsiteX17" fmla="*/ 878 w 1753885"/>
              <a:gd name="connsiteY17" fmla="*/ 1700923 h 2088953"/>
              <a:gd name="connsiteX18" fmla="*/ 11664 w 1753885"/>
              <a:gd name="connsiteY18" fmla="*/ 1565537 h 2088953"/>
              <a:gd name="connsiteX19" fmla="*/ 49851 w 1753885"/>
              <a:gd name="connsiteY19" fmla="*/ 27499 h 2088953"/>
              <a:gd name="connsiteX0" fmla="*/ 45547 w 1749581"/>
              <a:gd name="connsiteY0" fmla="*/ 27499 h 2088953"/>
              <a:gd name="connsiteX1" fmla="*/ 339610 w 1749581"/>
              <a:gd name="connsiteY1" fmla="*/ 5292 h 2088953"/>
              <a:gd name="connsiteX2" fmla="*/ 833208 w 1749581"/>
              <a:gd name="connsiteY2" fmla="*/ 17649 h 2088953"/>
              <a:gd name="connsiteX3" fmla="*/ 1379752 w 1749581"/>
              <a:gd name="connsiteY3" fmla="*/ 10086 h 2088953"/>
              <a:gd name="connsiteX4" fmla="*/ 1718487 w 1749581"/>
              <a:gd name="connsiteY4" fmla="*/ 16048 h 2088953"/>
              <a:gd name="connsiteX5" fmla="*/ 1732402 w 1749581"/>
              <a:gd name="connsiteY5" fmla="*/ 867172 h 2088953"/>
              <a:gd name="connsiteX6" fmla="*/ 1729240 w 1749581"/>
              <a:gd name="connsiteY6" fmla="*/ 1431191 h 2088953"/>
              <a:gd name="connsiteX7" fmla="*/ 1739051 w 1749581"/>
              <a:gd name="connsiteY7" fmla="*/ 1797214 h 2088953"/>
              <a:gd name="connsiteX8" fmla="*/ 1730582 w 1749581"/>
              <a:gd name="connsiteY8" fmla="*/ 1998120 h 2088953"/>
              <a:gd name="connsiteX9" fmla="*/ 1517509 w 1749581"/>
              <a:gd name="connsiteY9" fmla="*/ 2046636 h 2088953"/>
              <a:gd name="connsiteX10" fmla="*/ 1292373 w 1749581"/>
              <a:gd name="connsiteY10" fmla="*/ 2076549 h 2088953"/>
              <a:gd name="connsiteX11" fmla="*/ 734606 w 1749581"/>
              <a:gd name="connsiteY11" fmla="*/ 2087921 h 2088953"/>
              <a:gd name="connsiteX12" fmla="*/ 469605 w 1749581"/>
              <a:gd name="connsiteY12" fmla="*/ 2069850 h 2088953"/>
              <a:gd name="connsiteX13" fmla="*/ 171662 w 1749581"/>
              <a:gd name="connsiteY13" fmla="*/ 2032421 h 2088953"/>
              <a:gd name="connsiteX14" fmla="*/ 67779 w 1749581"/>
              <a:gd name="connsiteY14" fmla="*/ 1999882 h 2088953"/>
              <a:gd name="connsiteX15" fmla="*/ 40482 w 1749581"/>
              <a:gd name="connsiteY15" fmla="*/ 1958447 h 2088953"/>
              <a:gd name="connsiteX16" fmla="*/ 26066 w 1749581"/>
              <a:gd name="connsiteY16" fmla="*/ 1796657 h 2088953"/>
              <a:gd name="connsiteX17" fmla="*/ 28847 w 1749581"/>
              <a:gd name="connsiteY17" fmla="*/ 1695544 h 2088953"/>
              <a:gd name="connsiteX18" fmla="*/ 7360 w 1749581"/>
              <a:gd name="connsiteY18" fmla="*/ 1565537 h 2088953"/>
              <a:gd name="connsiteX19" fmla="*/ 45547 w 1749581"/>
              <a:gd name="connsiteY19" fmla="*/ 27499 h 2088953"/>
              <a:gd name="connsiteX0" fmla="*/ 27259 w 1731293"/>
              <a:gd name="connsiteY0" fmla="*/ 121229 h 2182683"/>
              <a:gd name="connsiteX1" fmla="*/ 321322 w 1731293"/>
              <a:gd name="connsiteY1" fmla="*/ 99022 h 2182683"/>
              <a:gd name="connsiteX2" fmla="*/ 814920 w 1731293"/>
              <a:gd name="connsiteY2" fmla="*/ 111379 h 2182683"/>
              <a:gd name="connsiteX3" fmla="*/ 1361464 w 1731293"/>
              <a:gd name="connsiteY3" fmla="*/ 103816 h 2182683"/>
              <a:gd name="connsiteX4" fmla="*/ 1700199 w 1731293"/>
              <a:gd name="connsiteY4" fmla="*/ 109778 h 2182683"/>
              <a:gd name="connsiteX5" fmla="*/ 1714114 w 1731293"/>
              <a:gd name="connsiteY5" fmla="*/ 960902 h 2182683"/>
              <a:gd name="connsiteX6" fmla="*/ 1710952 w 1731293"/>
              <a:gd name="connsiteY6" fmla="*/ 1524921 h 2182683"/>
              <a:gd name="connsiteX7" fmla="*/ 1720763 w 1731293"/>
              <a:gd name="connsiteY7" fmla="*/ 1890944 h 2182683"/>
              <a:gd name="connsiteX8" fmla="*/ 1712294 w 1731293"/>
              <a:gd name="connsiteY8" fmla="*/ 2091850 h 2182683"/>
              <a:gd name="connsiteX9" fmla="*/ 1499221 w 1731293"/>
              <a:gd name="connsiteY9" fmla="*/ 2140366 h 2182683"/>
              <a:gd name="connsiteX10" fmla="*/ 1274085 w 1731293"/>
              <a:gd name="connsiteY10" fmla="*/ 2170279 h 2182683"/>
              <a:gd name="connsiteX11" fmla="*/ 716318 w 1731293"/>
              <a:gd name="connsiteY11" fmla="*/ 2181651 h 2182683"/>
              <a:gd name="connsiteX12" fmla="*/ 451317 w 1731293"/>
              <a:gd name="connsiteY12" fmla="*/ 2163580 h 2182683"/>
              <a:gd name="connsiteX13" fmla="*/ 153374 w 1731293"/>
              <a:gd name="connsiteY13" fmla="*/ 2126151 h 2182683"/>
              <a:gd name="connsiteX14" fmla="*/ 49491 w 1731293"/>
              <a:gd name="connsiteY14" fmla="*/ 2093612 h 2182683"/>
              <a:gd name="connsiteX15" fmla="*/ 22194 w 1731293"/>
              <a:gd name="connsiteY15" fmla="*/ 2052177 h 2182683"/>
              <a:gd name="connsiteX16" fmla="*/ 7778 w 1731293"/>
              <a:gd name="connsiteY16" fmla="*/ 1890387 h 2182683"/>
              <a:gd name="connsiteX17" fmla="*/ 10559 w 1731293"/>
              <a:gd name="connsiteY17" fmla="*/ 1789274 h 2182683"/>
              <a:gd name="connsiteX18" fmla="*/ 26724 w 1731293"/>
              <a:gd name="connsiteY18" fmla="*/ 1659267 h 2182683"/>
              <a:gd name="connsiteX19" fmla="*/ 27259 w 1731293"/>
              <a:gd name="connsiteY19" fmla="*/ 121229 h 2182683"/>
              <a:gd name="connsiteX0" fmla="*/ 19754 w 1723788"/>
              <a:gd name="connsiteY0" fmla="*/ 121229 h 2182683"/>
              <a:gd name="connsiteX1" fmla="*/ 313817 w 1723788"/>
              <a:gd name="connsiteY1" fmla="*/ 99022 h 2182683"/>
              <a:gd name="connsiteX2" fmla="*/ 807415 w 1723788"/>
              <a:gd name="connsiteY2" fmla="*/ 111379 h 2182683"/>
              <a:gd name="connsiteX3" fmla="*/ 1353959 w 1723788"/>
              <a:gd name="connsiteY3" fmla="*/ 103816 h 2182683"/>
              <a:gd name="connsiteX4" fmla="*/ 1692694 w 1723788"/>
              <a:gd name="connsiteY4" fmla="*/ 109778 h 2182683"/>
              <a:gd name="connsiteX5" fmla="*/ 1706609 w 1723788"/>
              <a:gd name="connsiteY5" fmla="*/ 960902 h 2182683"/>
              <a:gd name="connsiteX6" fmla="*/ 1703447 w 1723788"/>
              <a:gd name="connsiteY6" fmla="*/ 1524921 h 2182683"/>
              <a:gd name="connsiteX7" fmla="*/ 1713258 w 1723788"/>
              <a:gd name="connsiteY7" fmla="*/ 1890944 h 2182683"/>
              <a:gd name="connsiteX8" fmla="*/ 1704789 w 1723788"/>
              <a:gd name="connsiteY8" fmla="*/ 2091850 h 2182683"/>
              <a:gd name="connsiteX9" fmla="*/ 1491716 w 1723788"/>
              <a:gd name="connsiteY9" fmla="*/ 2140366 h 2182683"/>
              <a:gd name="connsiteX10" fmla="*/ 1266580 w 1723788"/>
              <a:gd name="connsiteY10" fmla="*/ 2170279 h 2182683"/>
              <a:gd name="connsiteX11" fmla="*/ 708813 w 1723788"/>
              <a:gd name="connsiteY11" fmla="*/ 2181651 h 2182683"/>
              <a:gd name="connsiteX12" fmla="*/ 443812 w 1723788"/>
              <a:gd name="connsiteY12" fmla="*/ 2163580 h 2182683"/>
              <a:gd name="connsiteX13" fmla="*/ 145869 w 1723788"/>
              <a:gd name="connsiteY13" fmla="*/ 2126151 h 2182683"/>
              <a:gd name="connsiteX14" fmla="*/ 41986 w 1723788"/>
              <a:gd name="connsiteY14" fmla="*/ 2093612 h 2182683"/>
              <a:gd name="connsiteX15" fmla="*/ 14689 w 1723788"/>
              <a:gd name="connsiteY15" fmla="*/ 2052177 h 2182683"/>
              <a:gd name="connsiteX16" fmla="*/ 273 w 1723788"/>
              <a:gd name="connsiteY16" fmla="*/ 1890387 h 2182683"/>
              <a:gd name="connsiteX17" fmla="*/ 3054 w 1723788"/>
              <a:gd name="connsiteY17" fmla="*/ 1789274 h 2182683"/>
              <a:gd name="connsiteX18" fmla="*/ 19219 w 1723788"/>
              <a:gd name="connsiteY18" fmla="*/ 1659267 h 2182683"/>
              <a:gd name="connsiteX19" fmla="*/ 19754 w 1723788"/>
              <a:gd name="connsiteY19" fmla="*/ 121229 h 2182683"/>
              <a:gd name="connsiteX0" fmla="*/ 20047 w 1724081"/>
              <a:gd name="connsiteY0" fmla="*/ 96603 h 2158057"/>
              <a:gd name="connsiteX1" fmla="*/ 314110 w 1724081"/>
              <a:gd name="connsiteY1" fmla="*/ 74396 h 2158057"/>
              <a:gd name="connsiteX2" fmla="*/ 807708 w 1724081"/>
              <a:gd name="connsiteY2" fmla="*/ 86753 h 2158057"/>
              <a:gd name="connsiteX3" fmla="*/ 1354252 w 1724081"/>
              <a:gd name="connsiteY3" fmla="*/ 79190 h 2158057"/>
              <a:gd name="connsiteX4" fmla="*/ 1692987 w 1724081"/>
              <a:gd name="connsiteY4" fmla="*/ 85152 h 2158057"/>
              <a:gd name="connsiteX5" fmla="*/ 1706902 w 1724081"/>
              <a:gd name="connsiteY5" fmla="*/ 936276 h 2158057"/>
              <a:gd name="connsiteX6" fmla="*/ 1703740 w 1724081"/>
              <a:gd name="connsiteY6" fmla="*/ 1500295 h 2158057"/>
              <a:gd name="connsiteX7" fmla="*/ 1713551 w 1724081"/>
              <a:gd name="connsiteY7" fmla="*/ 1866318 h 2158057"/>
              <a:gd name="connsiteX8" fmla="*/ 1705082 w 1724081"/>
              <a:gd name="connsiteY8" fmla="*/ 2067224 h 2158057"/>
              <a:gd name="connsiteX9" fmla="*/ 1492009 w 1724081"/>
              <a:gd name="connsiteY9" fmla="*/ 2115740 h 2158057"/>
              <a:gd name="connsiteX10" fmla="*/ 1266873 w 1724081"/>
              <a:gd name="connsiteY10" fmla="*/ 2145653 h 2158057"/>
              <a:gd name="connsiteX11" fmla="*/ 709106 w 1724081"/>
              <a:gd name="connsiteY11" fmla="*/ 2157025 h 2158057"/>
              <a:gd name="connsiteX12" fmla="*/ 444105 w 1724081"/>
              <a:gd name="connsiteY12" fmla="*/ 2138954 h 2158057"/>
              <a:gd name="connsiteX13" fmla="*/ 146162 w 1724081"/>
              <a:gd name="connsiteY13" fmla="*/ 2101525 h 2158057"/>
              <a:gd name="connsiteX14" fmla="*/ 42279 w 1724081"/>
              <a:gd name="connsiteY14" fmla="*/ 2068986 h 2158057"/>
              <a:gd name="connsiteX15" fmla="*/ 14982 w 1724081"/>
              <a:gd name="connsiteY15" fmla="*/ 2027551 h 2158057"/>
              <a:gd name="connsiteX16" fmla="*/ 566 w 1724081"/>
              <a:gd name="connsiteY16" fmla="*/ 1865761 h 2158057"/>
              <a:gd name="connsiteX17" fmla="*/ 3347 w 1724081"/>
              <a:gd name="connsiteY17" fmla="*/ 1764648 h 2158057"/>
              <a:gd name="connsiteX18" fmla="*/ 14133 w 1724081"/>
              <a:gd name="connsiteY18" fmla="*/ 1301154 h 2158057"/>
              <a:gd name="connsiteX19" fmla="*/ 20047 w 1724081"/>
              <a:gd name="connsiteY19" fmla="*/ 96603 h 2158057"/>
              <a:gd name="connsiteX0" fmla="*/ 22291 w 1726325"/>
              <a:gd name="connsiteY0" fmla="*/ 96603 h 2158057"/>
              <a:gd name="connsiteX1" fmla="*/ 316354 w 1726325"/>
              <a:gd name="connsiteY1" fmla="*/ 74396 h 2158057"/>
              <a:gd name="connsiteX2" fmla="*/ 809952 w 1726325"/>
              <a:gd name="connsiteY2" fmla="*/ 86753 h 2158057"/>
              <a:gd name="connsiteX3" fmla="*/ 1356496 w 1726325"/>
              <a:gd name="connsiteY3" fmla="*/ 79190 h 2158057"/>
              <a:gd name="connsiteX4" fmla="*/ 1695231 w 1726325"/>
              <a:gd name="connsiteY4" fmla="*/ 85152 h 2158057"/>
              <a:gd name="connsiteX5" fmla="*/ 1709146 w 1726325"/>
              <a:gd name="connsiteY5" fmla="*/ 936276 h 2158057"/>
              <a:gd name="connsiteX6" fmla="*/ 1705984 w 1726325"/>
              <a:gd name="connsiteY6" fmla="*/ 1500295 h 2158057"/>
              <a:gd name="connsiteX7" fmla="*/ 1715795 w 1726325"/>
              <a:gd name="connsiteY7" fmla="*/ 1866318 h 2158057"/>
              <a:gd name="connsiteX8" fmla="*/ 1707326 w 1726325"/>
              <a:gd name="connsiteY8" fmla="*/ 2067224 h 2158057"/>
              <a:gd name="connsiteX9" fmla="*/ 1494253 w 1726325"/>
              <a:gd name="connsiteY9" fmla="*/ 2115740 h 2158057"/>
              <a:gd name="connsiteX10" fmla="*/ 1269117 w 1726325"/>
              <a:gd name="connsiteY10" fmla="*/ 2145653 h 2158057"/>
              <a:gd name="connsiteX11" fmla="*/ 711350 w 1726325"/>
              <a:gd name="connsiteY11" fmla="*/ 2157025 h 2158057"/>
              <a:gd name="connsiteX12" fmla="*/ 446349 w 1726325"/>
              <a:gd name="connsiteY12" fmla="*/ 2138954 h 2158057"/>
              <a:gd name="connsiteX13" fmla="*/ 148406 w 1726325"/>
              <a:gd name="connsiteY13" fmla="*/ 2101525 h 2158057"/>
              <a:gd name="connsiteX14" fmla="*/ 44523 w 1726325"/>
              <a:gd name="connsiteY14" fmla="*/ 2068986 h 2158057"/>
              <a:gd name="connsiteX15" fmla="*/ 17226 w 1726325"/>
              <a:gd name="connsiteY15" fmla="*/ 2027551 h 2158057"/>
              <a:gd name="connsiteX16" fmla="*/ 2810 w 1726325"/>
              <a:gd name="connsiteY16" fmla="*/ 1865761 h 2158057"/>
              <a:gd name="connsiteX17" fmla="*/ 5591 w 1726325"/>
              <a:gd name="connsiteY17" fmla="*/ 1764648 h 2158057"/>
              <a:gd name="connsiteX18" fmla="*/ 16377 w 1726325"/>
              <a:gd name="connsiteY18" fmla="*/ 1301154 h 2158057"/>
              <a:gd name="connsiteX19" fmla="*/ 22291 w 1726325"/>
              <a:gd name="connsiteY19" fmla="*/ 96603 h 2158057"/>
              <a:gd name="connsiteX0" fmla="*/ 19754 w 1723788"/>
              <a:gd name="connsiteY0" fmla="*/ 30888 h 2092342"/>
              <a:gd name="connsiteX1" fmla="*/ 313817 w 1723788"/>
              <a:gd name="connsiteY1" fmla="*/ 8681 h 2092342"/>
              <a:gd name="connsiteX2" fmla="*/ 807415 w 1723788"/>
              <a:gd name="connsiteY2" fmla="*/ 21038 h 2092342"/>
              <a:gd name="connsiteX3" fmla="*/ 1353959 w 1723788"/>
              <a:gd name="connsiteY3" fmla="*/ 13475 h 2092342"/>
              <a:gd name="connsiteX4" fmla="*/ 1692694 w 1723788"/>
              <a:gd name="connsiteY4" fmla="*/ 19437 h 2092342"/>
              <a:gd name="connsiteX5" fmla="*/ 1706609 w 1723788"/>
              <a:gd name="connsiteY5" fmla="*/ 870561 h 2092342"/>
              <a:gd name="connsiteX6" fmla="*/ 1703447 w 1723788"/>
              <a:gd name="connsiteY6" fmla="*/ 1434580 h 2092342"/>
              <a:gd name="connsiteX7" fmla="*/ 1713258 w 1723788"/>
              <a:gd name="connsiteY7" fmla="*/ 1800603 h 2092342"/>
              <a:gd name="connsiteX8" fmla="*/ 1704789 w 1723788"/>
              <a:gd name="connsiteY8" fmla="*/ 2001509 h 2092342"/>
              <a:gd name="connsiteX9" fmla="*/ 1491716 w 1723788"/>
              <a:gd name="connsiteY9" fmla="*/ 2050025 h 2092342"/>
              <a:gd name="connsiteX10" fmla="*/ 1266580 w 1723788"/>
              <a:gd name="connsiteY10" fmla="*/ 2079938 h 2092342"/>
              <a:gd name="connsiteX11" fmla="*/ 708813 w 1723788"/>
              <a:gd name="connsiteY11" fmla="*/ 2091310 h 2092342"/>
              <a:gd name="connsiteX12" fmla="*/ 443812 w 1723788"/>
              <a:gd name="connsiteY12" fmla="*/ 2073239 h 2092342"/>
              <a:gd name="connsiteX13" fmla="*/ 145869 w 1723788"/>
              <a:gd name="connsiteY13" fmla="*/ 2035810 h 2092342"/>
              <a:gd name="connsiteX14" fmla="*/ 41986 w 1723788"/>
              <a:gd name="connsiteY14" fmla="*/ 2003271 h 2092342"/>
              <a:gd name="connsiteX15" fmla="*/ 14689 w 1723788"/>
              <a:gd name="connsiteY15" fmla="*/ 1961836 h 2092342"/>
              <a:gd name="connsiteX16" fmla="*/ 273 w 1723788"/>
              <a:gd name="connsiteY16" fmla="*/ 1800046 h 2092342"/>
              <a:gd name="connsiteX17" fmla="*/ 3054 w 1723788"/>
              <a:gd name="connsiteY17" fmla="*/ 1698933 h 2092342"/>
              <a:gd name="connsiteX18" fmla="*/ 13840 w 1723788"/>
              <a:gd name="connsiteY18" fmla="*/ 1235439 h 2092342"/>
              <a:gd name="connsiteX19" fmla="*/ 19754 w 1723788"/>
              <a:gd name="connsiteY19" fmla="*/ 30888 h 2092342"/>
              <a:gd name="connsiteX0" fmla="*/ 19754 w 1723536"/>
              <a:gd name="connsiteY0" fmla="*/ 30888 h 2092342"/>
              <a:gd name="connsiteX1" fmla="*/ 313817 w 1723536"/>
              <a:gd name="connsiteY1" fmla="*/ 8681 h 2092342"/>
              <a:gd name="connsiteX2" fmla="*/ 807415 w 1723536"/>
              <a:gd name="connsiteY2" fmla="*/ 21038 h 2092342"/>
              <a:gd name="connsiteX3" fmla="*/ 1353959 w 1723536"/>
              <a:gd name="connsiteY3" fmla="*/ 13475 h 2092342"/>
              <a:gd name="connsiteX4" fmla="*/ 1692694 w 1723536"/>
              <a:gd name="connsiteY4" fmla="*/ 19437 h 2092342"/>
              <a:gd name="connsiteX5" fmla="*/ 1706609 w 1723536"/>
              <a:gd name="connsiteY5" fmla="*/ 870561 h 2092342"/>
              <a:gd name="connsiteX6" fmla="*/ 1708826 w 1723536"/>
              <a:gd name="connsiteY6" fmla="*/ 1439959 h 2092342"/>
              <a:gd name="connsiteX7" fmla="*/ 1713258 w 1723536"/>
              <a:gd name="connsiteY7" fmla="*/ 1800603 h 2092342"/>
              <a:gd name="connsiteX8" fmla="*/ 1704789 w 1723536"/>
              <a:gd name="connsiteY8" fmla="*/ 2001509 h 2092342"/>
              <a:gd name="connsiteX9" fmla="*/ 1491716 w 1723536"/>
              <a:gd name="connsiteY9" fmla="*/ 2050025 h 2092342"/>
              <a:gd name="connsiteX10" fmla="*/ 1266580 w 1723536"/>
              <a:gd name="connsiteY10" fmla="*/ 2079938 h 2092342"/>
              <a:gd name="connsiteX11" fmla="*/ 708813 w 1723536"/>
              <a:gd name="connsiteY11" fmla="*/ 2091310 h 2092342"/>
              <a:gd name="connsiteX12" fmla="*/ 443812 w 1723536"/>
              <a:gd name="connsiteY12" fmla="*/ 2073239 h 2092342"/>
              <a:gd name="connsiteX13" fmla="*/ 145869 w 1723536"/>
              <a:gd name="connsiteY13" fmla="*/ 2035810 h 2092342"/>
              <a:gd name="connsiteX14" fmla="*/ 41986 w 1723536"/>
              <a:gd name="connsiteY14" fmla="*/ 2003271 h 2092342"/>
              <a:gd name="connsiteX15" fmla="*/ 14689 w 1723536"/>
              <a:gd name="connsiteY15" fmla="*/ 1961836 h 2092342"/>
              <a:gd name="connsiteX16" fmla="*/ 273 w 1723536"/>
              <a:gd name="connsiteY16" fmla="*/ 1800046 h 2092342"/>
              <a:gd name="connsiteX17" fmla="*/ 3054 w 1723536"/>
              <a:gd name="connsiteY17" fmla="*/ 1698933 h 2092342"/>
              <a:gd name="connsiteX18" fmla="*/ 13840 w 1723536"/>
              <a:gd name="connsiteY18" fmla="*/ 1235439 h 2092342"/>
              <a:gd name="connsiteX19" fmla="*/ 19754 w 1723536"/>
              <a:gd name="connsiteY19" fmla="*/ 30888 h 2092342"/>
              <a:gd name="connsiteX0" fmla="*/ 19754 w 1723536"/>
              <a:gd name="connsiteY0" fmla="*/ 30888 h 2092342"/>
              <a:gd name="connsiteX1" fmla="*/ 313817 w 1723536"/>
              <a:gd name="connsiteY1" fmla="*/ 8681 h 2092342"/>
              <a:gd name="connsiteX2" fmla="*/ 807415 w 1723536"/>
              <a:gd name="connsiteY2" fmla="*/ 21038 h 2092342"/>
              <a:gd name="connsiteX3" fmla="*/ 1353959 w 1723536"/>
              <a:gd name="connsiteY3" fmla="*/ 13475 h 2092342"/>
              <a:gd name="connsiteX4" fmla="*/ 1703451 w 1723536"/>
              <a:gd name="connsiteY4" fmla="*/ 19437 h 2092342"/>
              <a:gd name="connsiteX5" fmla="*/ 1706609 w 1723536"/>
              <a:gd name="connsiteY5" fmla="*/ 870561 h 2092342"/>
              <a:gd name="connsiteX6" fmla="*/ 1708826 w 1723536"/>
              <a:gd name="connsiteY6" fmla="*/ 1439959 h 2092342"/>
              <a:gd name="connsiteX7" fmla="*/ 1713258 w 1723536"/>
              <a:gd name="connsiteY7" fmla="*/ 1800603 h 2092342"/>
              <a:gd name="connsiteX8" fmla="*/ 1704789 w 1723536"/>
              <a:gd name="connsiteY8" fmla="*/ 2001509 h 2092342"/>
              <a:gd name="connsiteX9" fmla="*/ 1491716 w 1723536"/>
              <a:gd name="connsiteY9" fmla="*/ 2050025 h 2092342"/>
              <a:gd name="connsiteX10" fmla="*/ 1266580 w 1723536"/>
              <a:gd name="connsiteY10" fmla="*/ 2079938 h 2092342"/>
              <a:gd name="connsiteX11" fmla="*/ 708813 w 1723536"/>
              <a:gd name="connsiteY11" fmla="*/ 2091310 h 2092342"/>
              <a:gd name="connsiteX12" fmla="*/ 443812 w 1723536"/>
              <a:gd name="connsiteY12" fmla="*/ 2073239 h 2092342"/>
              <a:gd name="connsiteX13" fmla="*/ 145869 w 1723536"/>
              <a:gd name="connsiteY13" fmla="*/ 2035810 h 2092342"/>
              <a:gd name="connsiteX14" fmla="*/ 41986 w 1723536"/>
              <a:gd name="connsiteY14" fmla="*/ 2003271 h 2092342"/>
              <a:gd name="connsiteX15" fmla="*/ 14689 w 1723536"/>
              <a:gd name="connsiteY15" fmla="*/ 1961836 h 2092342"/>
              <a:gd name="connsiteX16" fmla="*/ 273 w 1723536"/>
              <a:gd name="connsiteY16" fmla="*/ 1800046 h 2092342"/>
              <a:gd name="connsiteX17" fmla="*/ 3054 w 1723536"/>
              <a:gd name="connsiteY17" fmla="*/ 1698933 h 2092342"/>
              <a:gd name="connsiteX18" fmla="*/ 13840 w 1723536"/>
              <a:gd name="connsiteY18" fmla="*/ 1235439 h 2092342"/>
              <a:gd name="connsiteX19" fmla="*/ 19754 w 1723536"/>
              <a:gd name="connsiteY19" fmla="*/ 30888 h 2092342"/>
              <a:gd name="connsiteX0" fmla="*/ 19754 w 1725157"/>
              <a:gd name="connsiteY0" fmla="*/ 30888 h 2092342"/>
              <a:gd name="connsiteX1" fmla="*/ 313817 w 1725157"/>
              <a:gd name="connsiteY1" fmla="*/ 8681 h 2092342"/>
              <a:gd name="connsiteX2" fmla="*/ 807415 w 1725157"/>
              <a:gd name="connsiteY2" fmla="*/ 21038 h 2092342"/>
              <a:gd name="connsiteX3" fmla="*/ 1353959 w 1725157"/>
              <a:gd name="connsiteY3" fmla="*/ 13475 h 2092342"/>
              <a:gd name="connsiteX4" fmla="*/ 1703451 w 1725157"/>
              <a:gd name="connsiteY4" fmla="*/ 19437 h 2092342"/>
              <a:gd name="connsiteX5" fmla="*/ 1717367 w 1725157"/>
              <a:gd name="connsiteY5" fmla="*/ 870561 h 2092342"/>
              <a:gd name="connsiteX6" fmla="*/ 1708826 w 1725157"/>
              <a:gd name="connsiteY6" fmla="*/ 1439959 h 2092342"/>
              <a:gd name="connsiteX7" fmla="*/ 1713258 w 1725157"/>
              <a:gd name="connsiteY7" fmla="*/ 1800603 h 2092342"/>
              <a:gd name="connsiteX8" fmla="*/ 1704789 w 1725157"/>
              <a:gd name="connsiteY8" fmla="*/ 2001509 h 2092342"/>
              <a:gd name="connsiteX9" fmla="*/ 1491716 w 1725157"/>
              <a:gd name="connsiteY9" fmla="*/ 2050025 h 2092342"/>
              <a:gd name="connsiteX10" fmla="*/ 1266580 w 1725157"/>
              <a:gd name="connsiteY10" fmla="*/ 2079938 h 2092342"/>
              <a:gd name="connsiteX11" fmla="*/ 708813 w 1725157"/>
              <a:gd name="connsiteY11" fmla="*/ 2091310 h 2092342"/>
              <a:gd name="connsiteX12" fmla="*/ 443812 w 1725157"/>
              <a:gd name="connsiteY12" fmla="*/ 2073239 h 2092342"/>
              <a:gd name="connsiteX13" fmla="*/ 145869 w 1725157"/>
              <a:gd name="connsiteY13" fmla="*/ 2035810 h 2092342"/>
              <a:gd name="connsiteX14" fmla="*/ 41986 w 1725157"/>
              <a:gd name="connsiteY14" fmla="*/ 2003271 h 2092342"/>
              <a:gd name="connsiteX15" fmla="*/ 14689 w 1725157"/>
              <a:gd name="connsiteY15" fmla="*/ 1961836 h 2092342"/>
              <a:gd name="connsiteX16" fmla="*/ 273 w 1725157"/>
              <a:gd name="connsiteY16" fmla="*/ 1800046 h 2092342"/>
              <a:gd name="connsiteX17" fmla="*/ 3054 w 1725157"/>
              <a:gd name="connsiteY17" fmla="*/ 1698933 h 2092342"/>
              <a:gd name="connsiteX18" fmla="*/ 13840 w 1725157"/>
              <a:gd name="connsiteY18" fmla="*/ 1235439 h 2092342"/>
              <a:gd name="connsiteX19" fmla="*/ 19754 w 1725157"/>
              <a:gd name="connsiteY19" fmla="*/ 30888 h 2092342"/>
              <a:gd name="connsiteX0" fmla="*/ 19482 w 1724885"/>
              <a:gd name="connsiteY0" fmla="*/ 30888 h 2092342"/>
              <a:gd name="connsiteX1" fmla="*/ 313545 w 1724885"/>
              <a:gd name="connsiteY1" fmla="*/ 8681 h 2092342"/>
              <a:gd name="connsiteX2" fmla="*/ 807143 w 1724885"/>
              <a:gd name="connsiteY2" fmla="*/ 21038 h 2092342"/>
              <a:gd name="connsiteX3" fmla="*/ 1353687 w 1724885"/>
              <a:gd name="connsiteY3" fmla="*/ 13475 h 2092342"/>
              <a:gd name="connsiteX4" fmla="*/ 1703179 w 1724885"/>
              <a:gd name="connsiteY4" fmla="*/ 19437 h 2092342"/>
              <a:gd name="connsiteX5" fmla="*/ 1717095 w 1724885"/>
              <a:gd name="connsiteY5" fmla="*/ 870561 h 2092342"/>
              <a:gd name="connsiteX6" fmla="*/ 1708554 w 1724885"/>
              <a:gd name="connsiteY6" fmla="*/ 1439959 h 2092342"/>
              <a:gd name="connsiteX7" fmla="*/ 1712986 w 1724885"/>
              <a:gd name="connsiteY7" fmla="*/ 1800603 h 2092342"/>
              <a:gd name="connsiteX8" fmla="*/ 1704517 w 1724885"/>
              <a:gd name="connsiteY8" fmla="*/ 2001509 h 2092342"/>
              <a:gd name="connsiteX9" fmla="*/ 1491444 w 1724885"/>
              <a:gd name="connsiteY9" fmla="*/ 2050025 h 2092342"/>
              <a:gd name="connsiteX10" fmla="*/ 1266308 w 1724885"/>
              <a:gd name="connsiteY10" fmla="*/ 2079938 h 2092342"/>
              <a:gd name="connsiteX11" fmla="*/ 708541 w 1724885"/>
              <a:gd name="connsiteY11" fmla="*/ 2091310 h 2092342"/>
              <a:gd name="connsiteX12" fmla="*/ 443540 w 1724885"/>
              <a:gd name="connsiteY12" fmla="*/ 2073239 h 2092342"/>
              <a:gd name="connsiteX13" fmla="*/ 145597 w 1724885"/>
              <a:gd name="connsiteY13" fmla="*/ 2035810 h 2092342"/>
              <a:gd name="connsiteX14" fmla="*/ 41714 w 1724885"/>
              <a:gd name="connsiteY14" fmla="*/ 2003271 h 2092342"/>
              <a:gd name="connsiteX15" fmla="*/ 14417 w 1724885"/>
              <a:gd name="connsiteY15" fmla="*/ 1961836 h 2092342"/>
              <a:gd name="connsiteX16" fmla="*/ 1 w 1724885"/>
              <a:gd name="connsiteY16" fmla="*/ 1800046 h 2092342"/>
              <a:gd name="connsiteX17" fmla="*/ 13540 w 1724885"/>
              <a:gd name="connsiteY17" fmla="*/ 1698933 h 2092342"/>
              <a:gd name="connsiteX18" fmla="*/ 13568 w 1724885"/>
              <a:gd name="connsiteY18" fmla="*/ 1235439 h 2092342"/>
              <a:gd name="connsiteX19" fmla="*/ 19482 w 1724885"/>
              <a:gd name="connsiteY19" fmla="*/ 30888 h 2092342"/>
              <a:gd name="connsiteX0" fmla="*/ 13258 w 1718661"/>
              <a:gd name="connsiteY0" fmla="*/ 30888 h 2092342"/>
              <a:gd name="connsiteX1" fmla="*/ 307321 w 1718661"/>
              <a:gd name="connsiteY1" fmla="*/ 8681 h 2092342"/>
              <a:gd name="connsiteX2" fmla="*/ 800919 w 1718661"/>
              <a:gd name="connsiteY2" fmla="*/ 21038 h 2092342"/>
              <a:gd name="connsiteX3" fmla="*/ 1347463 w 1718661"/>
              <a:gd name="connsiteY3" fmla="*/ 13475 h 2092342"/>
              <a:gd name="connsiteX4" fmla="*/ 1696955 w 1718661"/>
              <a:gd name="connsiteY4" fmla="*/ 19437 h 2092342"/>
              <a:gd name="connsiteX5" fmla="*/ 1710871 w 1718661"/>
              <a:gd name="connsiteY5" fmla="*/ 870561 h 2092342"/>
              <a:gd name="connsiteX6" fmla="*/ 1702330 w 1718661"/>
              <a:gd name="connsiteY6" fmla="*/ 1439959 h 2092342"/>
              <a:gd name="connsiteX7" fmla="*/ 1706762 w 1718661"/>
              <a:gd name="connsiteY7" fmla="*/ 1800603 h 2092342"/>
              <a:gd name="connsiteX8" fmla="*/ 1698293 w 1718661"/>
              <a:gd name="connsiteY8" fmla="*/ 2001509 h 2092342"/>
              <a:gd name="connsiteX9" fmla="*/ 1485220 w 1718661"/>
              <a:gd name="connsiteY9" fmla="*/ 2050025 h 2092342"/>
              <a:gd name="connsiteX10" fmla="*/ 1260084 w 1718661"/>
              <a:gd name="connsiteY10" fmla="*/ 2079938 h 2092342"/>
              <a:gd name="connsiteX11" fmla="*/ 702317 w 1718661"/>
              <a:gd name="connsiteY11" fmla="*/ 2091310 h 2092342"/>
              <a:gd name="connsiteX12" fmla="*/ 437316 w 1718661"/>
              <a:gd name="connsiteY12" fmla="*/ 2073239 h 2092342"/>
              <a:gd name="connsiteX13" fmla="*/ 139373 w 1718661"/>
              <a:gd name="connsiteY13" fmla="*/ 2035810 h 2092342"/>
              <a:gd name="connsiteX14" fmla="*/ 35490 w 1718661"/>
              <a:gd name="connsiteY14" fmla="*/ 2003271 h 2092342"/>
              <a:gd name="connsiteX15" fmla="*/ 8193 w 1718661"/>
              <a:gd name="connsiteY15" fmla="*/ 1961836 h 2092342"/>
              <a:gd name="connsiteX16" fmla="*/ 4535 w 1718661"/>
              <a:gd name="connsiteY16" fmla="*/ 1800046 h 2092342"/>
              <a:gd name="connsiteX17" fmla="*/ 7316 w 1718661"/>
              <a:gd name="connsiteY17" fmla="*/ 1698933 h 2092342"/>
              <a:gd name="connsiteX18" fmla="*/ 7344 w 1718661"/>
              <a:gd name="connsiteY18" fmla="*/ 1235439 h 2092342"/>
              <a:gd name="connsiteX19" fmla="*/ 13258 w 1718661"/>
              <a:gd name="connsiteY19" fmla="*/ 30888 h 2092342"/>
              <a:gd name="connsiteX0" fmla="*/ 22291 w 1727694"/>
              <a:gd name="connsiteY0" fmla="*/ 122769 h 2184223"/>
              <a:gd name="connsiteX1" fmla="*/ 316354 w 1727694"/>
              <a:gd name="connsiteY1" fmla="*/ 100562 h 2184223"/>
              <a:gd name="connsiteX2" fmla="*/ 809952 w 1727694"/>
              <a:gd name="connsiteY2" fmla="*/ 112919 h 2184223"/>
              <a:gd name="connsiteX3" fmla="*/ 1356496 w 1727694"/>
              <a:gd name="connsiteY3" fmla="*/ 105356 h 2184223"/>
              <a:gd name="connsiteX4" fmla="*/ 1705988 w 1727694"/>
              <a:gd name="connsiteY4" fmla="*/ 111318 h 2184223"/>
              <a:gd name="connsiteX5" fmla="*/ 1719904 w 1727694"/>
              <a:gd name="connsiteY5" fmla="*/ 962442 h 2184223"/>
              <a:gd name="connsiteX6" fmla="*/ 1711363 w 1727694"/>
              <a:gd name="connsiteY6" fmla="*/ 1531840 h 2184223"/>
              <a:gd name="connsiteX7" fmla="*/ 1715795 w 1727694"/>
              <a:gd name="connsiteY7" fmla="*/ 1892484 h 2184223"/>
              <a:gd name="connsiteX8" fmla="*/ 1707326 w 1727694"/>
              <a:gd name="connsiteY8" fmla="*/ 2093390 h 2184223"/>
              <a:gd name="connsiteX9" fmla="*/ 1494253 w 1727694"/>
              <a:gd name="connsiteY9" fmla="*/ 2141906 h 2184223"/>
              <a:gd name="connsiteX10" fmla="*/ 1269117 w 1727694"/>
              <a:gd name="connsiteY10" fmla="*/ 2171819 h 2184223"/>
              <a:gd name="connsiteX11" fmla="*/ 711350 w 1727694"/>
              <a:gd name="connsiteY11" fmla="*/ 2183191 h 2184223"/>
              <a:gd name="connsiteX12" fmla="*/ 446349 w 1727694"/>
              <a:gd name="connsiteY12" fmla="*/ 2165120 h 2184223"/>
              <a:gd name="connsiteX13" fmla="*/ 148406 w 1727694"/>
              <a:gd name="connsiteY13" fmla="*/ 2127691 h 2184223"/>
              <a:gd name="connsiteX14" fmla="*/ 44523 w 1727694"/>
              <a:gd name="connsiteY14" fmla="*/ 2095152 h 2184223"/>
              <a:gd name="connsiteX15" fmla="*/ 17226 w 1727694"/>
              <a:gd name="connsiteY15" fmla="*/ 2053717 h 2184223"/>
              <a:gd name="connsiteX16" fmla="*/ 13568 w 1727694"/>
              <a:gd name="connsiteY16" fmla="*/ 1891927 h 2184223"/>
              <a:gd name="connsiteX17" fmla="*/ 16349 w 1727694"/>
              <a:gd name="connsiteY17" fmla="*/ 1790814 h 2184223"/>
              <a:gd name="connsiteX18" fmla="*/ 16377 w 1727694"/>
              <a:gd name="connsiteY18" fmla="*/ 1681650 h 2184223"/>
              <a:gd name="connsiteX19" fmla="*/ 22291 w 1727694"/>
              <a:gd name="connsiteY19" fmla="*/ 122769 h 2184223"/>
              <a:gd name="connsiteX0" fmla="*/ 22291 w 1727694"/>
              <a:gd name="connsiteY0" fmla="*/ 1587313 h 2189537"/>
              <a:gd name="connsiteX1" fmla="*/ 316354 w 1727694"/>
              <a:gd name="connsiteY1" fmla="*/ 105876 h 2189537"/>
              <a:gd name="connsiteX2" fmla="*/ 809952 w 1727694"/>
              <a:gd name="connsiteY2" fmla="*/ 118233 h 2189537"/>
              <a:gd name="connsiteX3" fmla="*/ 1356496 w 1727694"/>
              <a:gd name="connsiteY3" fmla="*/ 110670 h 2189537"/>
              <a:gd name="connsiteX4" fmla="*/ 1705988 w 1727694"/>
              <a:gd name="connsiteY4" fmla="*/ 116632 h 2189537"/>
              <a:gd name="connsiteX5" fmla="*/ 1719904 w 1727694"/>
              <a:gd name="connsiteY5" fmla="*/ 967756 h 2189537"/>
              <a:gd name="connsiteX6" fmla="*/ 1711363 w 1727694"/>
              <a:gd name="connsiteY6" fmla="*/ 1537154 h 2189537"/>
              <a:gd name="connsiteX7" fmla="*/ 1715795 w 1727694"/>
              <a:gd name="connsiteY7" fmla="*/ 1897798 h 2189537"/>
              <a:gd name="connsiteX8" fmla="*/ 1707326 w 1727694"/>
              <a:gd name="connsiteY8" fmla="*/ 2098704 h 2189537"/>
              <a:gd name="connsiteX9" fmla="*/ 1494253 w 1727694"/>
              <a:gd name="connsiteY9" fmla="*/ 2147220 h 2189537"/>
              <a:gd name="connsiteX10" fmla="*/ 1269117 w 1727694"/>
              <a:gd name="connsiteY10" fmla="*/ 2177133 h 2189537"/>
              <a:gd name="connsiteX11" fmla="*/ 711350 w 1727694"/>
              <a:gd name="connsiteY11" fmla="*/ 2188505 h 2189537"/>
              <a:gd name="connsiteX12" fmla="*/ 446349 w 1727694"/>
              <a:gd name="connsiteY12" fmla="*/ 2170434 h 2189537"/>
              <a:gd name="connsiteX13" fmla="*/ 148406 w 1727694"/>
              <a:gd name="connsiteY13" fmla="*/ 2133005 h 2189537"/>
              <a:gd name="connsiteX14" fmla="*/ 44523 w 1727694"/>
              <a:gd name="connsiteY14" fmla="*/ 2100466 h 2189537"/>
              <a:gd name="connsiteX15" fmla="*/ 17226 w 1727694"/>
              <a:gd name="connsiteY15" fmla="*/ 2059031 h 2189537"/>
              <a:gd name="connsiteX16" fmla="*/ 13568 w 1727694"/>
              <a:gd name="connsiteY16" fmla="*/ 1897241 h 2189537"/>
              <a:gd name="connsiteX17" fmla="*/ 16349 w 1727694"/>
              <a:gd name="connsiteY17" fmla="*/ 1796128 h 2189537"/>
              <a:gd name="connsiteX18" fmla="*/ 16377 w 1727694"/>
              <a:gd name="connsiteY18" fmla="*/ 1686964 h 2189537"/>
              <a:gd name="connsiteX19" fmla="*/ 22291 w 1727694"/>
              <a:gd name="connsiteY19" fmla="*/ 1587313 h 2189537"/>
              <a:gd name="connsiteX0" fmla="*/ 22291 w 1727694"/>
              <a:gd name="connsiteY0" fmla="*/ 1587313 h 2189537"/>
              <a:gd name="connsiteX1" fmla="*/ 316354 w 1727694"/>
              <a:gd name="connsiteY1" fmla="*/ 105876 h 2189537"/>
              <a:gd name="connsiteX2" fmla="*/ 809952 w 1727694"/>
              <a:gd name="connsiteY2" fmla="*/ 118233 h 2189537"/>
              <a:gd name="connsiteX3" fmla="*/ 1356496 w 1727694"/>
              <a:gd name="connsiteY3" fmla="*/ 110670 h 2189537"/>
              <a:gd name="connsiteX4" fmla="*/ 1705988 w 1727694"/>
              <a:gd name="connsiteY4" fmla="*/ 116632 h 2189537"/>
              <a:gd name="connsiteX5" fmla="*/ 1719904 w 1727694"/>
              <a:gd name="connsiteY5" fmla="*/ 967756 h 2189537"/>
              <a:gd name="connsiteX6" fmla="*/ 1711363 w 1727694"/>
              <a:gd name="connsiteY6" fmla="*/ 1537154 h 2189537"/>
              <a:gd name="connsiteX7" fmla="*/ 1715795 w 1727694"/>
              <a:gd name="connsiteY7" fmla="*/ 1897798 h 2189537"/>
              <a:gd name="connsiteX8" fmla="*/ 1707326 w 1727694"/>
              <a:gd name="connsiteY8" fmla="*/ 2098704 h 2189537"/>
              <a:gd name="connsiteX9" fmla="*/ 1494253 w 1727694"/>
              <a:gd name="connsiteY9" fmla="*/ 2147220 h 2189537"/>
              <a:gd name="connsiteX10" fmla="*/ 1269117 w 1727694"/>
              <a:gd name="connsiteY10" fmla="*/ 2177133 h 2189537"/>
              <a:gd name="connsiteX11" fmla="*/ 711350 w 1727694"/>
              <a:gd name="connsiteY11" fmla="*/ 2188505 h 2189537"/>
              <a:gd name="connsiteX12" fmla="*/ 446349 w 1727694"/>
              <a:gd name="connsiteY12" fmla="*/ 2170434 h 2189537"/>
              <a:gd name="connsiteX13" fmla="*/ 148406 w 1727694"/>
              <a:gd name="connsiteY13" fmla="*/ 2133005 h 2189537"/>
              <a:gd name="connsiteX14" fmla="*/ 44523 w 1727694"/>
              <a:gd name="connsiteY14" fmla="*/ 2100466 h 2189537"/>
              <a:gd name="connsiteX15" fmla="*/ 17226 w 1727694"/>
              <a:gd name="connsiteY15" fmla="*/ 2059031 h 2189537"/>
              <a:gd name="connsiteX16" fmla="*/ 13568 w 1727694"/>
              <a:gd name="connsiteY16" fmla="*/ 1897241 h 2189537"/>
              <a:gd name="connsiteX17" fmla="*/ 16349 w 1727694"/>
              <a:gd name="connsiteY17" fmla="*/ 1796128 h 2189537"/>
              <a:gd name="connsiteX18" fmla="*/ 16377 w 1727694"/>
              <a:gd name="connsiteY18" fmla="*/ 1686964 h 2189537"/>
              <a:gd name="connsiteX19" fmla="*/ 22291 w 1727694"/>
              <a:gd name="connsiteY19" fmla="*/ 1587313 h 2189537"/>
              <a:gd name="connsiteX0" fmla="*/ 16366 w 1721769"/>
              <a:gd name="connsiteY0" fmla="*/ 1580212 h 2182436"/>
              <a:gd name="connsiteX1" fmla="*/ 230419 w 1721769"/>
              <a:gd name="connsiteY1" fmla="*/ 1584675 h 2182436"/>
              <a:gd name="connsiteX2" fmla="*/ 804027 w 1721769"/>
              <a:gd name="connsiteY2" fmla="*/ 111132 h 2182436"/>
              <a:gd name="connsiteX3" fmla="*/ 1350571 w 1721769"/>
              <a:gd name="connsiteY3" fmla="*/ 103569 h 2182436"/>
              <a:gd name="connsiteX4" fmla="*/ 1700063 w 1721769"/>
              <a:gd name="connsiteY4" fmla="*/ 109531 h 2182436"/>
              <a:gd name="connsiteX5" fmla="*/ 1713979 w 1721769"/>
              <a:gd name="connsiteY5" fmla="*/ 960655 h 2182436"/>
              <a:gd name="connsiteX6" fmla="*/ 1705438 w 1721769"/>
              <a:gd name="connsiteY6" fmla="*/ 1530053 h 2182436"/>
              <a:gd name="connsiteX7" fmla="*/ 1709870 w 1721769"/>
              <a:gd name="connsiteY7" fmla="*/ 1890697 h 2182436"/>
              <a:gd name="connsiteX8" fmla="*/ 1701401 w 1721769"/>
              <a:gd name="connsiteY8" fmla="*/ 2091603 h 2182436"/>
              <a:gd name="connsiteX9" fmla="*/ 1488328 w 1721769"/>
              <a:gd name="connsiteY9" fmla="*/ 2140119 h 2182436"/>
              <a:gd name="connsiteX10" fmla="*/ 1263192 w 1721769"/>
              <a:gd name="connsiteY10" fmla="*/ 2170032 h 2182436"/>
              <a:gd name="connsiteX11" fmla="*/ 705425 w 1721769"/>
              <a:gd name="connsiteY11" fmla="*/ 2181404 h 2182436"/>
              <a:gd name="connsiteX12" fmla="*/ 440424 w 1721769"/>
              <a:gd name="connsiteY12" fmla="*/ 2163333 h 2182436"/>
              <a:gd name="connsiteX13" fmla="*/ 142481 w 1721769"/>
              <a:gd name="connsiteY13" fmla="*/ 2125904 h 2182436"/>
              <a:gd name="connsiteX14" fmla="*/ 38598 w 1721769"/>
              <a:gd name="connsiteY14" fmla="*/ 2093365 h 2182436"/>
              <a:gd name="connsiteX15" fmla="*/ 11301 w 1721769"/>
              <a:gd name="connsiteY15" fmla="*/ 2051930 h 2182436"/>
              <a:gd name="connsiteX16" fmla="*/ 7643 w 1721769"/>
              <a:gd name="connsiteY16" fmla="*/ 1890140 h 2182436"/>
              <a:gd name="connsiteX17" fmla="*/ 10424 w 1721769"/>
              <a:gd name="connsiteY17" fmla="*/ 1789027 h 2182436"/>
              <a:gd name="connsiteX18" fmla="*/ 10452 w 1721769"/>
              <a:gd name="connsiteY18" fmla="*/ 1679863 h 2182436"/>
              <a:gd name="connsiteX19" fmla="*/ 16366 w 1721769"/>
              <a:gd name="connsiteY19" fmla="*/ 1580212 h 2182436"/>
              <a:gd name="connsiteX0" fmla="*/ 16366 w 1721769"/>
              <a:gd name="connsiteY0" fmla="*/ 1486729 h 2088953"/>
              <a:gd name="connsiteX1" fmla="*/ 230419 w 1721769"/>
              <a:gd name="connsiteY1" fmla="*/ 1491192 h 2088953"/>
              <a:gd name="connsiteX2" fmla="*/ 636387 w 1721769"/>
              <a:gd name="connsiteY2" fmla="*/ 1480689 h 2088953"/>
              <a:gd name="connsiteX3" fmla="*/ 1350571 w 1721769"/>
              <a:gd name="connsiteY3" fmla="*/ 10086 h 2088953"/>
              <a:gd name="connsiteX4" fmla="*/ 1700063 w 1721769"/>
              <a:gd name="connsiteY4" fmla="*/ 16048 h 2088953"/>
              <a:gd name="connsiteX5" fmla="*/ 1713979 w 1721769"/>
              <a:gd name="connsiteY5" fmla="*/ 867172 h 2088953"/>
              <a:gd name="connsiteX6" fmla="*/ 1705438 w 1721769"/>
              <a:gd name="connsiteY6" fmla="*/ 1436570 h 2088953"/>
              <a:gd name="connsiteX7" fmla="*/ 1709870 w 1721769"/>
              <a:gd name="connsiteY7" fmla="*/ 1797214 h 2088953"/>
              <a:gd name="connsiteX8" fmla="*/ 1701401 w 1721769"/>
              <a:gd name="connsiteY8" fmla="*/ 1998120 h 2088953"/>
              <a:gd name="connsiteX9" fmla="*/ 1488328 w 1721769"/>
              <a:gd name="connsiteY9" fmla="*/ 2046636 h 2088953"/>
              <a:gd name="connsiteX10" fmla="*/ 1263192 w 1721769"/>
              <a:gd name="connsiteY10" fmla="*/ 2076549 h 2088953"/>
              <a:gd name="connsiteX11" fmla="*/ 705425 w 1721769"/>
              <a:gd name="connsiteY11" fmla="*/ 2087921 h 2088953"/>
              <a:gd name="connsiteX12" fmla="*/ 440424 w 1721769"/>
              <a:gd name="connsiteY12" fmla="*/ 2069850 h 2088953"/>
              <a:gd name="connsiteX13" fmla="*/ 142481 w 1721769"/>
              <a:gd name="connsiteY13" fmla="*/ 2032421 h 2088953"/>
              <a:gd name="connsiteX14" fmla="*/ 38598 w 1721769"/>
              <a:gd name="connsiteY14" fmla="*/ 1999882 h 2088953"/>
              <a:gd name="connsiteX15" fmla="*/ 11301 w 1721769"/>
              <a:gd name="connsiteY15" fmla="*/ 1958447 h 2088953"/>
              <a:gd name="connsiteX16" fmla="*/ 7643 w 1721769"/>
              <a:gd name="connsiteY16" fmla="*/ 1796657 h 2088953"/>
              <a:gd name="connsiteX17" fmla="*/ 10424 w 1721769"/>
              <a:gd name="connsiteY17" fmla="*/ 1695544 h 2088953"/>
              <a:gd name="connsiteX18" fmla="*/ 10452 w 1721769"/>
              <a:gd name="connsiteY18" fmla="*/ 1586380 h 2088953"/>
              <a:gd name="connsiteX19" fmla="*/ 16366 w 1721769"/>
              <a:gd name="connsiteY19" fmla="*/ 1486729 h 2088953"/>
              <a:gd name="connsiteX0" fmla="*/ 16366 w 1721769"/>
              <a:gd name="connsiteY0" fmla="*/ 1471205 h 2073429"/>
              <a:gd name="connsiteX1" fmla="*/ 230419 w 1721769"/>
              <a:gd name="connsiteY1" fmla="*/ 1475668 h 2073429"/>
              <a:gd name="connsiteX2" fmla="*/ 636387 w 1721769"/>
              <a:gd name="connsiteY2" fmla="*/ 1465165 h 2073429"/>
              <a:gd name="connsiteX3" fmla="*/ 1118161 w 1721769"/>
              <a:gd name="connsiteY3" fmla="*/ 1457602 h 2073429"/>
              <a:gd name="connsiteX4" fmla="*/ 1700063 w 1721769"/>
              <a:gd name="connsiteY4" fmla="*/ 524 h 2073429"/>
              <a:gd name="connsiteX5" fmla="*/ 1713979 w 1721769"/>
              <a:gd name="connsiteY5" fmla="*/ 851648 h 2073429"/>
              <a:gd name="connsiteX6" fmla="*/ 1705438 w 1721769"/>
              <a:gd name="connsiteY6" fmla="*/ 1421046 h 2073429"/>
              <a:gd name="connsiteX7" fmla="*/ 1709870 w 1721769"/>
              <a:gd name="connsiteY7" fmla="*/ 1781690 h 2073429"/>
              <a:gd name="connsiteX8" fmla="*/ 1701401 w 1721769"/>
              <a:gd name="connsiteY8" fmla="*/ 1982596 h 2073429"/>
              <a:gd name="connsiteX9" fmla="*/ 1488328 w 1721769"/>
              <a:gd name="connsiteY9" fmla="*/ 2031112 h 2073429"/>
              <a:gd name="connsiteX10" fmla="*/ 1263192 w 1721769"/>
              <a:gd name="connsiteY10" fmla="*/ 2061025 h 2073429"/>
              <a:gd name="connsiteX11" fmla="*/ 705425 w 1721769"/>
              <a:gd name="connsiteY11" fmla="*/ 2072397 h 2073429"/>
              <a:gd name="connsiteX12" fmla="*/ 440424 w 1721769"/>
              <a:gd name="connsiteY12" fmla="*/ 2054326 h 2073429"/>
              <a:gd name="connsiteX13" fmla="*/ 142481 w 1721769"/>
              <a:gd name="connsiteY13" fmla="*/ 2016897 h 2073429"/>
              <a:gd name="connsiteX14" fmla="*/ 38598 w 1721769"/>
              <a:gd name="connsiteY14" fmla="*/ 1984358 h 2073429"/>
              <a:gd name="connsiteX15" fmla="*/ 11301 w 1721769"/>
              <a:gd name="connsiteY15" fmla="*/ 1942923 h 2073429"/>
              <a:gd name="connsiteX16" fmla="*/ 7643 w 1721769"/>
              <a:gd name="connsiteY16" fmla="*/ 1781133 h 2073429"/>
              <a:gd name="connsiteX17" fmla="*/ 10424 w 1721769"/>
              <a:gd name="connsiteY17" fmla="*/ 1680020 h 2073429"/>
              <a:gd name="connsiteX18" fmla="*/ 10452 w 1721769"/>
              <a:gd name="connsiteY18" fmla="*/ 1570856 h 2073429"/>
              <a:gd name="connsiteX19" fmla="*/ 16366 w 1721769"/>
              <a:gd name="connsiteY19" fmla="*/ 1471205 h 2073429"/>
              <a:gd name="connsiteX0" fmla="*/ 16366 w 1724081"/>
              <a:gd name="connsiteY0" fmla="*/ 619558 h 1221782"/>
              <a:gd name="connsiteX1" fmla="*/ 230419 w 1724081"/>
              <a:gd name="connsiteY1" fmla="*/ 624021 h 1221782"/>
              <a:gd name="connsiteX2" fmla="*/ 636387 w 1724081"/>
              <a:gd name="connsiteY2" fmla="*/ 613518 h 1221782"/>
              <a:gd name="connsiteX3" fmla="*/ 1118161 w 1724081"/>
              <a:gd name="connsiteY3" fmla="*/ 605955 h 1221782"/>
              <a:gd name="connsiteX4" fmla="*/ 1559093 w 1724081"/>
              <a:gd name="connsiteY4" fmla="*/ 573817 h 1221782"/>
              <a:gd name="connsiteX5" fmla="*/ 1713979 w 1724081"/>
              <a:gd name="connsiteY5" fmla="*/ 1 h 1221782"/>
              <a:gd name="connsiteX6" fmla="*/ 1705438 w 1724081"/>
              <a:gd name="connsiteY6" fmla="*/ 569399 h 1221782"/>
              <a:gd name="connsiteX7" fmla="*/ 1709870 w 1724081"/>
              <a:gd name="connsiteY7" fmla="*/ 930043 h 1221782"/>
              <a:gd name="connsiteX8" fmla="*/ 1701401 w 1724081"/>
              <a:gd name="connsiteY8" fmla="*/ 1130949 h 1221782"/>
              <a:gd name="connsiteX9" fmla="*/ 1488328 w 1724081"/>
              <a:gd name="connsiteY9" fmla="*/ 1179465 h 1221782"/>
              <a:gd name="connsiteX10" fmla="*/ 1263192 w 1724081"/>
              <a:gd name="connsiteY10" fmla="*/ 1209378 h 1221782"/>
              <a:gd name="connsiteX11" fmla="*/ 705425 w 1724081"/>
              <a:gd name="connsiteY11" fmla="*/ 1220750 h 1221782"/>
              <a:gd name="connsiteX12" fmla="*/ 440424 w 1724081"/>
              <a:gd name="connsiteY12" fmla="*/ 1202679 h 1221782"/>
              <a:gd name="connsiteX13" fmla="*/ 142481 w 1724081"/>
              <a:gd name="connsiteY13" fmla="*/ 1165250 h 1221782"/>
              <a:gd name="connsiteX14" fmla="*/ 38598 w 1724081"/>
              <a:gd name="connsiteY14" fmla="*/ 1132711 h 1221782"/>
              <a:gd name="connsiteX15" fmla="*/ 11301 w 1724081"/>
              <a:gd name="connsiteY15" fmla="*/ 1091276 h 1221782"/>
              <a:gd name="connsiteX16" fmla="*/ 7643 w 1724081"/>
              <a:gd name="connsiteY16" fmla="*/ 929486 h 1221782"/>
              <a:gd name="connsiteX17" fmla="*/ 10424 w 1724081"/>
              <a:gd name="connsiteY17" fmla="*/ 828373 h 1221782"/>
              <a:gd name="connsiteX18" fmla="*/ 10452 w 1724081"/>
              <a:gd name="connsiteY18" fmla="*/ 719209 h 1221782"/>
              <a:gd name="connsiteX19" fmla="*/ 16366 w 1724081"/>
              <a:gd name="connsiteY19" fmla="*/ 619558 h 1221782"/>
              <a:gd name="connsiteX0" fmla="*/ 16366 w 1724081"/>
              <a:gd name="connsiteY0" fmla="*/ 619558 h 1221782"/>
              <a:gd name="connsiteX1" fmla="*/ 230419 w 1724081"/>
              <a:gd name="connsiteY1" fmla="*/ 624021 h 1221782"/>
              <a:gd name="connsiteX2" fmla="*/ 636387 w 1724081"/>
              <a:gd name="connsiteY2" fmla="*/ 613518 h 1221782"/>
              <a:gd name="connsiteX3" fmla="*/ 1118161 w 1724081"/>
              <a:gd name="connsiteY3" fmla="*/ 605955 h 1221782"/>
              <a:gd name="connsiteX4" fmla="*/ 1559093 w 1724081"/>
              <a:gd name="connsiteY4" fmla="*/ 573817 h 1221782"/>
              <a:gd name="connsiteX5" fmla="*/ 1713979 w 1724081"/>
              <a:gd name="connsiteY5" fmla="*/ 1 h 1221782"/>
              <a:gd name="connsiteX6" fmla="*/ 1705438 w 1724081"/>
              <a:gd name="connsiteY6" fmla="*/ 569399 h 1221782"/>
              <a:gd name="connsiteX7" fmla="*/ 1713680 w 1724081"/>
              <a:gd name="connsiteY7" fmla="*/ 1017673 h 1221782"/>
              <a:gd name="connsiteX8" fmla="*/ 1701401 w 1724081"/>
              <a:gd name="connsiteY8" fmla="*/ 1130949 h 1221782"/>
              <a:gd name="connsiteX9" fmla="*/ 1488328 w 1724081"/>
              <a:gd name="connsiteY9" fmla="*/ 1179465 h 1221782"/>
              <a:gd name="connsiteX10" fmla="*/ 1263192 w 1724081"/>
              <a:gd name="connsiteY10" fmla="*/ 1209378 h 1221782"/>
              <a:gd name="connsiteX11" fmla="*/ 705425 w 1724081"/>
              <a:gd name="connsiteY11" fmla="*/ 1220750 h 1221782"/>
              <a:gd name="connsiteX12" fmla="*/ 440424 w 1724081"/>
              <a:gd name="connsiteY12" fmla="*/ 1202679 h 1221782"/>
              <a:gd name="connsiteX13" fmla="*/ 142481 w 1724081"/>
              <a:gd name="connsiteY13" fmla="*/ 1165250 h 1221782"/>
              <a:gd name="connsiteX14" fmla="*/ 38598 w 1724081"/>
              <a:gd name="connsiteY14" fmla="*/ 1132711 h 1221782"/>
              <a:gd name="connsiteX15" fmla="*/ 11301 w 1724081"/>
              <a:gd name="connsiteY15" fmla="*/ 1091276 h 1221782"/>
              <a:gd name="connsiteX16" fmla="*/ 7643 w 1724081"/>
              <a:gd name="connsiteY16" fmla="*/ 929486 h 1221782"/>
              <a:gd name="connsiteX17" fmla="*/ 10424 w 1724081"/>
              <a:gd name="connsiteY17" fmla="*/ 828373 h 1221782"/>
              <a:gd name="connsiteX18" fmla="*/ 10452 w 1724081"/>
              <a:gd name="connsiteY18" fmla="*/ 719209 h 1221782"/>
              <a:gd name="connsiteX19" fmla="*/ 16366 w 1724081"/>
              <a:gd name="connsiteY19" fmla="*/ 619558 h 1221782"/>
              <a:gd name="connsiteX0" fmla="*/ 16366 w 1726628"/>
              <a:gd name="connsiteY0" fmla="*/ 622510 h 1224734"/>
              <a:gd name="connsiteX1" fmla="*/ 230419 w 1726628"/>
              <a:gd name="connsiteY1" fmla="*/ 626973 h 1224734"/>
              <a:gd name="connsiteX2" fmla="*/ 636387 w 1726628"/>
              <a:gd name="connsiteY2" fmla="*/ 616470 h 1224734"/>
              <a:gd name="connsiteX3" fmla="*/ 1118161 w 1726628"/>
              <a:gd name="connsiteY3" fmla="*/ 608907 h 1224734"/>
              <a:gd name="connsiteX4" fmla="*/ 1559093 w 1726628"/>
              <a:gd name="connsiteY4" fmla="*/ 576769 h 1224734"/>
              <a:gd name="connsiteX5" fmla="*/ 1713979 w 1726628"/>
              <a:gd name="connsiteY5" fmla="*/ 2953 h 1224734"/>
              <a:gd name="connsiteX6" fmla="*/ 1713058 w 1726628"/>
              <a:gd name="connsiteY6" fmla="*/ 884771 h 1224734"/>
              <a:gd name="connsiteX7" fmla="*/ 1713680 w 1726628"/>
              <a:gd name="connsiteY7" fmla="*/ 1020625 h 1224734"/>
              <a:gd name="connsiteX8" fmla="*/ 1701401 w 1726628"/>
              <a:gd name="connsiteY8" fmla="*/ 1133901 h 1224734"/>
              <a:gd name="connsiteX9" fmla="*/ 1488328 w 1726628"/>
              <a:gd name="connsiteY9" fmla="*/ 1182417 h 1224734"/>
              <a:gd name="connsiteX10" fmla="*/ 1263192 w 1726628"/>
              <a:gd name="connsiteY10" fmla="*/ 1212330 h 1224734"/>
              <a:gd name="connsiteX11" fmla="*/ 705425 w 1726628"/>
              <a:gd name="connsiteY11" fmla="*/ 1223702 h 1224734"/>
              <a:gd name="connsiteX12" fmla="*/ 440424 w 1726628"/>
              <a:gd name="connsiteY12" fmla="*/ 1205631 h 1224734"/>
              <a:gd name="connsiteX13" fmla="*/ 142481 w 1726628"/>
              <a:gd name="connsiteY13" fmla="*/ 1168202 h 1224734"/>
              <a:gd name="connsiteX14" fmla="*/ 38598 w 1726628"/>
              <a:gd name="connsiteY14" fmla="*/ 1135663 h 1224734"/>
              <a:gd name="connsiteX15" fmla="*/ 11301 w 1726628"/>
              <a:gd name="connsiteY15" fmla="*/ 1094228 h 1224734"/>
              <a:gd name="connsiteX16" fmla="*/ 7643 w 1726628"/>
              <a:gd name="connsiteY16" fmla="*/ 932438 h 1224734"/>
              <a:gd name="connsiteX17" fmla="*/ 10424 w 1726628"/>
              <a:gd name="connsiteY17" fmla="*/ 831325 h 1224734"/>
              <a:gd name="connsiteX18" fmla="*/ 10452 w 1726628"/>
              <a:gd name="connsiteY18" fmla="*/ 722161 h 1224734"/>
              <a:gd name="connsiteX19" fmla="*/ 16366 w 1726628"/>
              <a:gd name="connsiteY19" fmla="*/ 622510 h 1224734"/>
              <a:gd name="connsiteX0" fmla="*/ 16366 w 1729366"/>
              <a:gd name="connsiteY0" fmla="*/ 65363 h 667587"/>
              <a:gd name="connsiteX1" fmla="*/ 230419 w 1729366"/>
              <a:gd name="connsiteY1" fmla="*/ 69826 h 667587"/>
              <a:gd name="connsiteX2" fmla="*/ 636387 w 1729366"/>
              <a:gd name="connsiteY2" fmla="*/ 59323 h 667587"/>
              <a:gd name="connsiteX3" fmla="*/ 1118161 w 1729366"/>
              <a:gd name="connsiteY3" fmla="*/ 51760 h 667587"/>
              <a:gd name="connsiteX4" fmla="*/ 1559093 w 1729366"/>
              <a:gd name="connsiteY4" fmla="*/ 19622 h 667587"/>
              <a:gd name="connsiteX5" fmla="*/ 1717789 w 1729366"/>
              <a:gd name="connsiteY5" fmla="*/ 21116 h 667587"/>
              <a:gd name="connsiteX6" fmla="*/ 1713058 w 1729366"/>
              <a:gd name="connsiteY6" fmla="*/ 327624 h 667587"/>
              <a:gd name="connsiteX7" fmla="*/ 1713680 w 1729366"/>
              <a:gd name="connsiteY7" fmla="*/ 463478 h 667587"/>
              <a:gd name="connsiteX8" fmla="*/ 1701401 w 1729366"/>
              <a:gd name="connsiteY8" fmla="*/ 576754 h 667587"/>
              <a:gd name="connsiteX9" fmla="*/ 1488328 w 1729366"/>
              <a:gd name="connsiteY9" fmla="*/ 625270 h 667587"/>
              <a:gd name="connsiteX10" fmla="*/ 1263192 w 1729366"/>
              <a:gd name="connsiteY10" fmla="*/ 655183 h 667587"/>
              <a:gd name="connsiteX11" fmla="*/ 705425 w 1729366"/>
              <a:gd name="connsiteY11" fmla="*/ 666555 h 667587"/>
              <a:gd name="connsiteX12" fmla="*/ 440424 w 1729366"/>
              <a:gd name="connsiteY12" fmla="*/ 648484 h 667587"/>
              <a:gd name="connsiteX13" fmla="*/ 142481 w 1729366"/>
              <a:gd name="connsiteY13" fmla="*/ 611055 h 667587"/>
              <a:gd name="connsiteX14" fmla="*/ 38598 w 1729366"/>
              <a:gd name="connsiteY14" fmla="*/ 578516 h 667587"/>
              <a:gd name="connsiteX15" fmla="*/ 11301 w 1729366"/>
              <a:gd name="connsiteY15" fmla="*/ 537081 h 667587"/>
              <a:gd name="connsiteX16" fmla="*/ 7643 w 1729366"/>
              <a:gd name="connsiteY16" fmla="*/ 375291 h 667587"/>
              <a:gd name="connsiteX17" fmla="*/ 10424 w 1729366"/>
              <a:gd name="connsiteY17" fmla="*/ 274178 h 667587"/>
              <a:gd name="connsiteX18" fmla="*/ 10452 w 1729366"/>
              <a:gd name="connsiteY18" fmla="*/ 165014 h 667587"/>
              <a:gd name="connsiteX19" fmla="*/ 16366 w 1729366"/>
              <a:gd name="connsiteY19" fmla="*/ 65363 h 667587"/>
              <a:gd name="connsiteX0" fmla="*/ 16366 w 1729366"/>
              <a:gd name="connsiteY0" fmla="*/ 65363 h 667587"/>
              <a:gd name="connsiteX1" fmla="*/ 230419 w 1729366"/>
              <a:gd name="connsiteY1" fmla="*/ 69826 h 667587"/>
              <a:gd name="connsiteX2" fmla="*/ 636387 w 1729366"/>
              <a:gd name="connsiteY2" fmla="*/ 59323 h 667587"/>
              <a:gd name="connsiteX3" fmla="*/ 1118161 w 1729366"/>
              <a:gd name="connsiteY3" fmla="*/ 51760 h 667587"/>
              <a:gd name="connsiteX4" fmla="*/ 1559093 w 1729366"/>
              <a:gd name="connsiteY4" fmla="*/ 19622 h 667587"/>
              <a:gd name="connsiteX5" fmla="*/ 1717789 w 1729366"/>
              <a:gd name="connsiteY5" fmla="*/ 21116 h 667587"/>
              <a:gd name="connsiteX6" fmla="*/ 1713058 w 1729366"/>
              <a:gd name="connsiteY6" fmla="*/ 327624 h 667587"/>
              <a:gd name="connsiteX7" fmla="*/ 1713680 w 1729366"/>
              <a:gd name="connsiteY7" fmla="*/ 463478 h 667587"/>
              <a:gd name="connsiteX8" fmla="*/ 1701401 w 1729366"/>
              <a:gd name="connsiteY8" fmla="*/ 576754 h 667587"/>
              <a:gd name="connsiteX9" fmla="*/ 1488328 w 1729366"/>
              <a:gd name="connsiteY9" fmla="*/ 625270 h 667587"/>
              <a:gd name="connsiteX10" fmla="*/ 1263192 w 1729366"/>
              <a:gd name="connsiteY10" fmla="*/ 655183 h 667587"/>
              <a:gd name="connsiteX11" fmla="*/ 705425 w 1729366"/>
              <a:gd name="connsiteY11" fmla="*/ 666555 h 667587"/>
              <a:gd name="connsiteX12" fmla="*/ 440424 w 1729366"/>
              <a:gd name="connsiteY12" fmla="*/ 648484 h 667587"/>
              <a:gd name="connsiteX13" fmla="*/ 142481 w 1729366"/>
              <a:gd name="connsiteY13" fmla="*/ 611055 h 667587"/>
              <a:gd name="connsiteX14" fmla="*/ 38598 w 1729366"/>
              <a:gd name="connsiteY14" fmla="*/ 578516 h 667587"/>
              <a:gd name="connsiteX15" fmla="*/ 18921 w 1729366"/>
              <a:gd name="connsiteY15" fmla="*/ 510411 h 667587"/>
              <a:gd name="connsiteX16" fmla="*/ 7643 w 1729366"/>
              <a:gd name="connsiteY16" fmla="*/ 375291 h 667587"/>
              <a:gd name="connsiteX17" fmla="*/ 10424 w 1729366"/>
              <a:gd name="connsiteY17" fmla="*/ 274178 h 667587"/>
              <a:gd name="connsiteX18" fmla="*/ 10452 w 1729366"/>
              <a:gd name="connsiteY18" fmla="*/ 165014 h 667587"/>
              <a:gd name="connsiteX19" fmla="*/ 16366 w 1729366"/>
              <a:gd name="connsiteY19" fmla="*/ 65363 h 667587"/>
              <a:gd name="connsiteX0" fmla="*/ 16366 w 1729366"/>
              <a:gd name="connsiteY0" fmla="*/ 65363 h 667587"/>
              <a:gd name="connsiteX1" fmla="*/ 230419 w 1729366"/>
              <a:gd name="connsiteY1" fmla="*/ 69826 h 667587"/>
              <a:gd name="connsiteX2" fmla="*/ 636387 w 1729366"/>
              <a:gd name="connsiteY2" fmla="*/ 59323 h 667587"/>
              <a:gd name="connsiteX3" fmla="*/ 1118161 w 1729366"/>
              <a:gd name="connsiteY3" fmla="*/ 51760 h 667587"/>
              <a:gd name="connsiteX4" fmla="*/ 1559093 w 1729366"/>
              <a:gd name="connsiteY4" fmla="*/ 19622 h 667587"/>
              <a:gd name="connsiteX5" fmla="*/ 1717789 w 1729366"/>
              <a:gd name="connsiteY5" fmla="*/ 21116 h 667587"/>
              <a:gd name="connsiteX6" fmla="*/ 1713058 w 1729366"/>
              <a:gd name="connsiteY6" fmla="*/ 327624 h 667587"/>
              <a:gd name="connsiteX7" fmla="*/ 1713680 w 1729366"/>
              <a:gd name="connsiteY7" fmla="*/ 463478 h 667587"/>
              <a:gd name="connsiteX8" fmla="*/ 1701401 w 1729366"/>
              <a:gd name="connsiteY8" fmla="*/ 576754 h 667587"/>
              <a:gd name="connsiteX9" fmla="*/ 1488328 w 1729366"/>
              <a:gd name="connsiteY9" fmla="*/ 625270 h 667587"/>
              <a:gd name="connsiteX10" fmla="*/ 1263192 w 1729366"/>
              <a:gd name="connsiteY10" fmla="*/ 655183 h 667587"/>
              <a:gd name="connsiteX11" fmla="*/ 705425 w 1729366"/>
              <a:gd name="connsiteY11" fmla="*/ 666555 h 667587"/>
              <a:gd name="connsiteX12" fmla="*/ 440424 w 1729366"/>
              <a:gd name="connsiteY12" fmla="*/ 648484 h 667587"/>
              <a:gd name="connsiteX13" fmla="*/ 142481 w 1729366"/>
              <a:gd name="connsiteY13" fmla="*/ 611055 h 667587"/>
              <a:gd name="connsiteX14" fmla="*/ 38598 w 1729366"/>
              <a:gd name="connsiteY14" fmla="*/ 578516 h 667587"/>
              <a:gd name="connsiteX15" fmla="*/ 15111 w 1729366"/>
              <a:gd name="connsiteY15" fmla="*/ 540891 h 667587"/>
              <a:gd name="connsiteX16" fmla="*/ 7643 w 1729366"/>
              <a:gd name="connsiteY16" fmla="*/ 375291 h 667587"/>
              <a:gd name="connsiteX17" fmla="*/ 10424 w 1729366"/>
              <a:gd name="connsiteY17" fmla="*/ 274178 h 667587"/>
              <a:gd name="connsiteX18" fmla="*/ 10452 w 1729366"/>
              <a:gd name="connsiteY18" fmla="*/ 165014 h 667587"/>
              <a:gd name="connsiteX19" fmla="*/ 16366 w 1729366"/>
              <a:gd name="connsiteY19" fmla="*/ 65363 h 667587"/>
              <a:gd name="connsiteX0" fmla="*/ 16366 w 1729366"/>
              <a:gd name="connsiteY0" fmla="*/ 65363 h 667587"/>
              <a:gd name="connsiteX1" fmla="*/ 230419 w 1729366"/>
              <a:gd name="connsiteY1" fmla="*/ 69826 h 667587"/>
              <a:gd name="connsiteX2" fmla="*/ 636387 w 1729366"/>
              <a:gd name="connsiteY2" fmla="*/ 59323 h 667587"/>
              <a:gd name="connsiteX3" fmla="*/ 1118161 w 1729366"/>
              <a:gd name="connsiteY3" fmla="*/ 51760 h 667587"/>
              <a:gd name="connsiteX4" fmla="*/ 1559093 w 1729366"/>
              <a:gd name="connsiteY4" fmla="*/ 19622 h 667587"/>
              <a:gd name="connsiteX5" fmla="*/ 1717789 w 1729366"/>
              <a:gd name="connsiteY5" fmla="*/ 21116 h 667587"/>
              <a:gd name="connsiteX6" fmla="*/ 1713058 w 1729366"/>
              <a:gd name="connsiteY6" fmla="*/ 327624 h 667587"/>
              <a:gd name="connsiteX7" fmla="*/ 1713680 w 1729366"/>
              <a:gd name="connsiteY7" fmla="*/ 463478 h 667587"/>
              <a:gd name="connsiteX8" fmla="*/ 1701401 w 1729366"/>
              <a:gd name="connsiteY8" fmla="*/ 576754 h 667587"/>
              <a:gd name="connsiteX9" fmla="*/ 1488328 w 1729366"/>
              <a:gd name="connsiteY9" fmla="*/ 625270 h 667587"/>
              <a:gd name="connsiteX10" fmla="*/ 1263192 w 1729366"/>
              <a:gd name="connsiteY10" fmla="*/ 655183 h 667587"/>
              <a:gd name="connsiteX11" fmla="*/ 705425 w 1729366"/>
              <a:gd name="connsiteY11" fmla="*/ 666555 h 667587"/>
              <a:gd name="connsiteX12" fmla="*/ 440424 w 1729366"/>
              <a:gd name="connsiteY12" fmla="*/ 648484 h 667587"/>
              <a:gd name="connsiteX13" fmla="*/ 142481 w 1729366"/>
              <a:gd name="connsiteY13" fmla="*/ 611055 h 667587"/>
              <a:gd name="connsiteX14" fmla="*/ 38598 w 1729366"/>
              <a:gd name="connsiteY14" fmla="*/ 578516 h 667587"/>
              <a:gd name="connsiteX15" fmla="*/ 15111 w 1729366"/>
              <a:gd name="connsiteY15" fmla="*/ 540891 h 667587"/>
              <a:gd name="connsiteX16" fmla="*/ 7643 w 1729366"/>
              <a:gd name="connsiteY16" fmla="*/ 375291 h 667587"/>
              <a:gd name="connsiteX17" fmla="*/ 10424 w 1729366"/>
              <a:gd name="connsiteY17" fmla="*/ 274178 h 667587"/>
              <a:gd name="connsiteX18" fmla="*/ 10452 w 1729366"/>
              <a:gd name="connsiteY18" fmla="*/ 165014 h 667587"/>
              <a:gd name="connsiteX19" fmla="*/ 16366 w 1729366"/>
              <a:gd name="connsiteY19" fmla="*/ 65363 h 667587"/>
              <a:gd name="connsiteX0" fmla="*/ 16366 w 1729366"/>
              <a:gd name="connsiteY0" fmla="*/ 65363 h 667587"/>
              <a:gd name="connsiteX1" fmla="*/ 230419 w 1729366"/>
              <a:gd name="connsiteY1" fmla="*/ 69826 h 667587"/>
              <a:gd name="connsiteX2" fmla="*/ 636387 w 1729366"/>
              <a:gd name="connsiteY2" fmla="*/ 59323 h 667587"/>
              <a:gd name="connsiteX3" fmla="*/ 1118161 w 1729366"/>
              <a:gd name="connsiteY3" fmla="*/ 51760 h 667587"/>
              <a:gd name="connsiteX4" fmla="*/ 1559093 w 1729366"/>
              <a:gd name="connsiteY4" fmla="*/ 19622 h 667587"/>
              <a:gd name="connsiteX5" fmla="*/ 1717789 w 1729366"/>
              <a:gd name="connsiteY5" fmla="*/ 21116 h 667587"/>
              <a:gd name="connsiteX6" fmla="*/ 1713058 w 1729366"/>
              <a:gd name="connsiteY6" fmla="*/ 327624 h 667587"/>
              <a:gd name="connsiteX7" fmla="*/ 1713680 w 1729366"/>
              <a:gd name="connsiteY7" fmla="*/ 463478 h 667587"/>
              <a:gd name="connsiteX8" fmla="*/ 1701401 w 1729366"/>
              <a:gd name="connsiteY8" fmla="*/ 576754 h 667587"/>
              <a:gd name="connsiteX9" fmla="*/ 1488328 w 1729366"/>
              <a:gd name="connsiteY9" fmla="*/ 625270 h 667587"/>
              <a:gd name="connsiteX10" fmla="*/ 1263192 w 1729366"/>
              <a:gd name="connsiteY10" fmla="*/ 655183 h 667587"/>
              <a:gd name="connsiteX11" fmla="*/ 705425 w 1729366"/>
              <a:gd name="connsiteY11" fmla="*/ 666555 h 667587"/>
              <a:gd name="connsiteX12" fmla="*/ 440424 w 1729366"/>
              <a:gd name="connsiteY12" fmla="*/ 648484 h 667587"/>
              <a:gd name="connsiteX13" fmla="*/ 142481 w 1729366"/>
              <a:gd name="connsiteY13" fmla="*/ 611055 h 667587"/>
              <a:gd name="connsiteX14" fmla="*/ 38598 w 1729366"/>
              <a:gd name="connsiteY14" fmla="*/ 578516 h 667587"/>
              <a:gd name="connsiteX15" fmla="*/ 15111 w 1729366"/>
              <a:gd name="connsiteY15" fmla="*/ 540891 h 667587"/>
              <a:gd name="connsiteX16" fmla="*/ 19073 w 1729366"/>
              <a:gd name="connsiteY16" fmla="*/ 375291 h 667587"/>
              <a:gd name="connsiteX17" fmla="*/ 10424 w 1729366"/>
              <a:gd name="connsiteY17" fmla="*/ 274178 h 667587"/>
              <a:gd name="connsiteX18" fmla="*/ 10452 w 1729366"/>
              <a:gd name="connsiteY18" fmla="*/ 165014 h 667587"/>
              <a:gd name="connsiteX19" fmla="*/ 16366 w 1729366"/>
              <a:gd name="connsiteY19" fmla="*/ 65363 h 667587"/>
              <a:gd name="connsiteX0" fmla="*/ 7530 w 1720530"/>
              <a:gd name="connsiteY0" fmla="*/ 65363 h 667587"/>
              <a:gd name="connsiteX1" fmla="*/ 221583 w 1720530"/>
              <a:gd name="connsiteY1" fmla="*/ 69826 h 667587"/>
              <a:gd name="connsiteX2" fmla="*/ 627551 w 1720530"/>
              <a:gd name="connsiteY2" fmla="*/ 59323 h 667587"/>
              <a:gd name="connsiteX3" fmla="*/ 1109325 w 1720530"/>
              <a:gd name="connsiteY3" fmla="*/ 51760 h 667587"/>
              <a:gd name="connsiteX4" fmla="*/ 1550257 w 1720530"/>
              <a:gd name="connsiteY4" fmla="*/ 19622 h 667587"/>
              <a:gd name="connsiteX5" fmla="*/ 1708953 w 1720530"/>
              <a:gd name="connsiteY5" fmla="*/ 21116 h 667587"/>
              <a:gd name="connsiteX6" fmla="*/ 1704222 w 1720530"/>
              <a:gd name="connsiteY6" fmla="*/ 327624 h 667587"/>
              <a:gd name="connsiteX7" fmla="*/ 1704844 w 1720530"/>
              <a:gd name="connsiteY7" fmla="*/ 463478 h 667587"/>
              <a:gd name="connsiteX8" fmla="*/ 1692565 w 1720530"/>
              <a:gd name="connsiteY8" fmla="*/ 576754 h 667587"/>
              <a:gd name="connsiteX9" fmla="*/ 1479492 w 1720530"/>
              <a:gd name="connsiteY9" fmla="*/ 625270 h 667587"/>
              <a:gd name="connsiteX10" fmla="*/ 1254356 w 1720530"/>
              <a:gd name="connsiteY10" fmla="*/ 655183 h 667587"/>
              <a:gd name="connsiteX11" fmla="*/ 696589 w 1720530"/>
              <a:gd name="connsiteY11" fmla="*/ 666555 h 667587"/>
              <a:gd name="connsiteX12" fmla="*/ 431588 w 1720530"/>
              <a:gd name="connsiteY12" fmla="*/ 648484 h 667587"/>
              <a:gd name="connsiteX13" fmla="*/ 133645 w 1720530"/>
              <a:gd name="connsiteY13" fmla="*/ 611055 h 667587"/>
              <a:gd name="connsiteX14" fmla="*/ 29762 w 1720530"/>
              <a:gd name="connsiteY14" fmla="*/ 578516 h 667587"/>
              <a:gd name="connsiteX15" fmla="*/ 6275 w 1720530"/>
              <a:gd name="connsiteY15" fmla="*/ 540891 h 667587"/>
              <a:gd name="connsiteX16" fmla="*/ 10237 w 1720530"/>
              <a:gd name="connsiteY16" fmla="*/ 375291 h 667587"/>
              <a:gd name="connsiteX17" fmla="*/ 1588 w 1720530"/>
              <a:gd name="connsiteY17" fmla="*/ 274178 h 667587"/>
              <a:gd name="connsiteX18" fmla="*/ 1616 w 1720530"/>
              <a:gd name="connsiteY18" fmla="*/ 165014 h 667587"/>
              <a:gd name="connsiteX19" fmla="*/ 7530 w 1720530"/>
              <a:gd name="connsiteY19" fmla="*/ 65363 h 667587"/>
              <a:gd name="connsiteX0" fmla="*/ 5914 w 1718914"/>
              <a:gd name="connsiteY0" fmla="*/ 65363 h 667587"/>
              <a:gd name="connsiteX1" fmla="*/ 219967 w 1718914"/>
              <a:gd name="connsiteY1" fmla="*/ 69826 h 667587"/>
              <a:gd name="connsiteX2" fmla="*/ 625935 w 1718914"/>
              <a:gd name="connsiteY2" fmla="*/ 59323 h 667587"/>
              <a:gd name="connsiteX3" fmla="*/ 1107709 w 1718914"/>
              <a:gd name="connsiteY3" fmla="*/ 51760 h 667587"/>
              <a:gd name="connsiteX4" fmla="*/ 1548641 w 1718914"/>
              <a:gd name="connsiteY4" fmla="*/ 19622 h 667587"/>
              <a:gd name="connsiteX5" fmla="*/ 1707337 w 1718914"/>
              <a:gd name="connsiteY5" fmla="*/ 21116 h 667587"/>
              <a:gd name="connsiteX6" fmla="*/ 1702606 w 1718914"/>
              <a:gd name="connsiteY6" fmla="*/ 327624 h 667587"/>
              <a:gd name="connsiteX7" fmla="*/ 1703228 w 1718914"/>
              <a:gd name="connsiteY7" fmla="*/ 463478 h 667587"/>
              <a:gd name="connsiteX8" fmla="*/ 1690949 w 1718914"/>
              <a:gd name="connsiteY8" fmla="*/ 576754 h 667587"/>
              <a:gd name="connsiteX9" fmla="*/ 1477876 w 1718914"/>
              <a:gd name="connsiteY9" fmla="*/ 625270 h 667587"/>
              <a:gd name="connsiteX10" fmla="*/ 1252740 w 1718914"/>
              <a:gd name="connsiteY10" fmla="*/ 655183 h 667587"/>
              <a:gd name="connsiteX11" fmla="*/ 694973 w 1718914"/>
              <a:gd name="connsiteY11" fmla="*/ 666555 h 667587"/>
              <a:gd name="connsiteX12" fmla="*/ 429972 w 1718914"/>
              <a:gd name="connsiteY12" fmla="*/ 648484 h 667587"/>
              <a:gd name="connsiteX13" fmla="*/ 132029 w 1718914"/>
              <a:gd name="connsiteY13" fmla="*/ 611055 h 667587"/>
              <a:gd name="connsiteX14" fmla="*/ 28146 w 1718914"/>
              <a:gd name="connsiteY14" fmla="*/ 578516 h 667587"/>
              <a:gd name="connsiteX15" fmla="*/ 4659 w 1718914"/>
              <a:gd name="connsiteY15" fmla="*/ 540891 h 667587"/>
              <a:gd name="connsiteX16" fmla="*/ 8621 w 1718914"/>
              <a:gd name="connsiteY16" fmla="*/ 375291 h 667587"/>
              <a:gd name="connsiteX17" fmla="*/ 3782 w 1718914"/>
              <a:gd name="connsiteY17" fmla="*/ 266558 h 667587"/>
              <a:gd name="connsiteX18" fmla="*/ 0 w 1718914"/>
              <a:gd name="connsiteY18" fmla="*/ 165014 h 667587"/>
              <a:gd name="connsiteX19" fmla="*/ 5914 w 1718914"/>
              <a:gd name="connsiteY19" fmla="*/ 65363 h 667587"/>
              <a:gd name="connsiteX0" fmla="*/ 5914 w 1718914"/>
              <a:gd name="connsiteY0" fmla="*/ 65363 h 667587"/>
              <a:gd name="connsiteX1" fmla="*/ 219967 w 1718914"/>
              <a:gd name="connsiteY1" fmla="*/ 69826 h 667587"/>
              <a:gd name="connsiteX2" fmla="*/ 625935 w 1718914"/>
              <a:gd name="connsiteY2" fmla="*/ 59323 h 667587"/>
              <a:gd name="connsiteX3" fmla="*/ 1107709 w 1718914"/>
              <a:gd name="connsiteY3" fmla="*/ 51760 h 667587"/>
              <a:gd name="connsiteX4" fmla="*/ 1548641 w 1718914"/>
              <a:gd name="connsiteY4" fmla="*/ 19622 h 667587"/>
              <a:gd name="connsiteX5" fmla="*/ 1707337 w 1718914"/>
              <a:gd name="connsiteY5" fmla="*/ 21116 h 667587"/>
              <a:gd name="connsiteX6" fmla="*/ 1702606 w 1718914"/>
              <a:gd name="connsiteY6" fmla="*/ 327624 h 667587"/>
              <a:gd name="connsiteX7" fmla="*/ 1703228 w 1718914"/>
              <a:gd name="connsiteY7" fmla="*/ 463478 h 667587"/>
              <a:gd name="connsiteX8" fmla="*/ 1690949 w 1718914"/>
              <a:gd name="connsiteY8" fmla="*/ 576754 h 667587"/>
              <a:gd name="connsiteX9" fmla="*/ 1477876 w 1718914"/>
              <a:gd name="connsiteY9" fmla="*/ 625270 h 667587"/>
              <a:gd name="connsiteX10" fmla="*/ 1252740 w 1718914"/>
              <a:gd name="connsiteY10" fmla="*/ 655183 h 667587"/>
              <a:gd name="connsiteX11" fmla="*/ 694973 w 1718914"/>
              <a:gd name="connsiteY11" fmla="*/ 666555 h 667587"/>
              <a:gd name="connsiteX12" fmla="*/ 429972 w 1718914"/>
              <a:gd name="connsiteY12" fmla="*/ 648484 h 667587"/>
              <a:gd name="connsiteX13" fmla="*/ 132029 w 1718914"/>
              <a:gd name="connsiteY13" fmla="*/ 611055 h 667587"/>
              <a:gd name="connsiteX14" fmla="*/ 28146 w 1718914"/>
              <a:gd name="connsiteY14" fmla="*/ 578516 h 667587"/>
              <a:gd name="connsiteX15" fmla="*/ 4659 w 1718914"/>
              <a:gd name="connsiteY15" fmla="*/ 540891 h 667587"/>
              <a:gd name="connsiteX16" fmla="*/ 8621 w 1718914"/>
              <a:gd name="connsiteY16" fmla="*/ 375291 h 667587"/>
              <a:gd name="connsiteX17" fmla="*/ 3782 w 1718914"/>
              <a:gd name="connsiteY17" fmla="*/ 266558 h 667587"/>
              <a:gd name="connsiteX18" fmla="*/ 0 w 1718914"/>
              <a:gd name="connsiteY18" fmla="*/ 165014 h 667587"/>
              <a:gd name="connsiteX19" fmla="*/ 5914 w 1718914"/>
              <a:gd name="connsiteY19" fmla="*/ 65363 h 667587"/>
              <a:gd name="connsiteX0" fmla="*/ 16083 w 1729083"/>
              <a:gd name="connsiteY0" fmla="*/ 65363 h 667587"/>
              <a:gd name="connsiteX1" fmla="*/ 226326 w 1729083"/>
              <a:gd name="connsiteY1" fmla="*/ 46966 h 667587"/>
              <a:gd name="connsiteX2" fmla="*/ 636104 w 1729083"/>
              <a:gd name="connsiteY2" fmla="*/ 59323 h 667587"/>
              <a:gd name="connsiteX3" fmla="*/ 1117878 w 1729083"/>
              <a:gd name="connsiteY3" fmla="*/ 51760 h 667587"/>
              <a:gd name="connsiteX4" fmla="*/ 1558810 w 1729083"/>
              <a:gd name="connsiteY4" fmla="*/ 19622 h 667587"/>
              <a:gd name="connsiteX5" fmla="*/ 1717506 w 1729083"/>
              <a:gd name="connsiteY5" fmla="*/ 21116 h 667587"/>
              <a:gd name="connsiteX6" fmla="*/ 1712775 w 1729083"/>
              <a:gd name="connsiteY6" fmla="*/ 327624 h 667587"/>
              <a:gd name="connsiteX7" fmla="*/ 1713397 w 1729083"/>
              <a:gd name="connsiteY7" fmla="*/ 463478 h 667587"/>
              <a:gd name="connsiteX8" fmla="*/ 1701118 w 1729083"/>
              <a:gd name="connsiteY8" fmla="*/ 576754 h 667587"/>
              <a:gd name="connsiteX9" fmla="*/ 1488045 w 1729083"/>
              <a:gd name="connsiteY9" fmla="*/ 625270 h 667587"/>
              <a:gd name="connsiteX10" fmla="*/ 1262909 w 1729083"/>
              <a:gd name="connsiteY10" fmla="*/ 655183 h 667587"/>
              <a:gd name="connsiteX11" fmla="*/ 705142 w 1729083"/>
              <a:gd name="connsiteY11" fmla="*/ 666555 h 667587"/>
              <a:gd name="connsiteX12" fmla="*/ 440141 w 1729083"/>
              <a:gd name="connsiteY12" fmla="*/ 648484 h 667587"/>
              <a:gd name="connsiteX13" fmla="*/ 142198 w 1729083"/>
              <a:gd name="connsiteY13" fmla="*/ 611055 h 667587"/>
              <a:gd name="connsiteX14" fmla="*/ 38315 w 1729083"/>
              <a:gd name="connsiteY14" fmla="*/ 578516 h 667587"/>
              <a:gd name="connsiteX15" fmla="*/ 14828 w 1729083"/>
              <a:gd name="connsiteY15" fmla="*/ 540891 h 667587"/>
              <a:gd name="connsiteX16" fmla="*/ 18790 w 1729083"/>
              <a:gd name="connsiteY16" fmla="*/ 375291 h 667587"/>
              <a:gd name="connsiteX17" fmla="*/ 13951 w 1729083"/>
              <a:gd name="connsiteY17" fmla="*/ 266558 h 667587"/>
              <a:gd name="connsiteX18" fmla="*/ 10169 w 1729083"/>
              <a:gd name="connsiteY18" fmla="*/ 165014 h 667587"/>
              <a:gd name="connsiteX19" fmla="*/ 16083 w 1729083"/>
              <a:gd name="connsiteY19" fmla="*/ 65363 h 667587"/>
              <a:gd name="connsiteX0" fmla="*/ 16083 w 1729647"/>
              <a:gd name="connsiteY0" fmla="*/ 58119 h 660343"/>
              <a:gd name="connsiteX1" fmla="*/ 226326 w 1729647"/>
              <a:gd name="connsiteY1" fmla="*/ 39722 h 660343"/>
              <a:gd name="connsiteX2" fmla="*/ 636104 w 1729647"/>
              <a:gd name="connsiteY2" fmla="*/ 52079 h 660343"/>
              <a:gd name="connsiteX3" fmla="*/ 1117878 w 1729647"/>
              <a:gd name="connsiteY3" fmla="*/ 44516 h 660343"/>
              <a:gd name="connsiteX4" fmla="*/ 1551190 w 1729647"/>
              <a:gd name="connsiteY4" fmla="*/ 42858 h 660343"/>
              <a:gd name="connsiteX5" fmla="*/ 1717506 w 1729647"/>
              <a:gd name="connsiteY5" fmla="*/ 13872 h 660343"/>
              <a:gd name="connsiteX6" fmla="*/ 1712775 w 1729647"/>
              <a:gd name="connsiteY6" fmla="*/ 320380 h 660343"/>
              <a:gd name="connsiteX7" fmla="*/ 1713397 w 1729647"/>
              <a:gd name="connsiteY7" fmla="*/ 456234 h 660343"/>
              <a:gd name="connsiteX8" fmla="*/ 1701118 w 1729647"/>
              <a:gd name="connsiteY8" fmla="*/ 569510 h 660343"/>
              <a:gd name="connsiteX9" fmla="*/ 1488045 w 1729647"/>
              <a:gd name="connsiteY9" fmla="*/ 618026 h 660343"/>
              <a:gd name="connsiteX10" fmla="*/ 1262909 w 1729647"/>
              <a:gd name="connsiteY10" fmla="*/ 647939 h 660343"/>
              <a:gd name="connsiteX11" fmla="*/ 705142 w 1729647"/>
              <a:gd name="connsiteY11" fmla="*/ 659311 h 660343"/>
              <a:gd name="connsiteX12" fmla="*/ 440141 w 1729647"/>
              <a:gd name="connsiteY12" fmla="*/ 641240 h 660343"/>
              <a:gd name="connsiteX13" fmla="*/ 142198 w 1729647"/>
              <a:gd name="connsiteY13" fmla="*/ 603811 h 660343"/>
              <a:gd name="connsiteX14" fmla="*/ 38315 w 1729647"/>
              <a:gd name="connsiteY14" fmla="*/ 571272 h 660343"/>
              <a:gd name="connsiteX15" fmla="*/ 14828 w 1729647"/>
              <a:gd name="connsiteY15" fmla="*/ 533647 h 660343"/>
              <a:gd name="connsiteX16" fmla="*/ 18790 w 1729647"/>
              <a:gd name="connsiteY16" fmla="*/ 368047 h 660343"/>
              <a:gd name="connsiteX17" fmla="*/ 13951 w 1729647"/>
              <a:gd name="connsiteY17" fmla="*/ 259314 h 660343"/>
              <a:gd name="connsiteX18" fmla="*/ 10169 w 1729647"/>
              <a:gd name="connsiteY18" fmla="*/ 157770 h 660343"/>
              <a:gd name="connsiteX19" fmla="*/ 16083 w 1729647"/>
              <a:gd name="connsiteY19" fmla="*/ 58119 h 660343"/>
              <a:gd name="connsiteX0" fmla="*/ 16083 w 1724350"/>
              <a:gd name="connsiteY0" fmla="*/ 41817 h 644041"/>
              <a:gd name="connsiteX1" fmla="*/ 226326 w 1724350"/>
              <a:gd name="connsiteY1" fmla="*/ 23420 h 644041"/>
              <a:gd name="connsiteX2" fmla="*/ 636104 w 1724350"/>
              <a:gd name="connsiteY2" fmla="*/ 35777 h 644041"/>
              <a:gd name="connsiteX3" fmla="*/ 1117878 w 1724350"/>
              <a:gd name="connsiteY3" fmla="*/ 28214 h 644041"/>
              <a:gd name="connsiteX4" fmla="*/ 1551190 w 1724350"/>
              <a:gd name="connsiteY4" fmla="*/ 26556 h 644041"/>
              <a:gd name="connsiteX5" fmla="*/ 1709886 w 1724350"/>
              <a:gd name="connsiteY5" fmla="*/ 16620 h 644041"/>
              <a:gd name="connsiteX6" fmla="*/ 1712775 w 1724350"/>
              <a:gd name="connsiteY6" fmla="*/ 304078 h 644041"/>
              <a:gd name="connsiteX7" fmla="*/ 1713397 w 1724350"/>
              <a:gd name="connsiteY7" fmla="*/ 439932 h 644041"/>
              <a:gd name="connsiteX8" fmla="*/ 1701118 w 1724350"/>
              <a:gd name="connsiteY8" fmla="*/ 553208 h 644041"/>
              <a:gd name="connsiteX9" fmla="*/ 1488045 w 1724350"/>
              <a:gd name="connsiteY9" fmla="*/ 601724 h 644041"/>
              <a:gd name="connsiteX10" fmla="*/ 1262909 w 1724350"/>
              <a:gd name="connsiteY10" fmla="*/ 631637 h 644041"/>
              <a:gd name="connsiteX11" fmla="*/ 705142 w 1724350"/>
              <a:gd name="connsiteY11" fmla="*/ 643009 h 644041"/>
              <a:gd name="connsiteX12" fmla="*/ 440141 w 1724350"/>
              <a:gd name="connsiteY12" fmla="*/ 624938 h 644041"/>
              <a:gd name="connsiteX13" fmla="*/ 142198 w 1724350"/>
              <a:gd name="connsiteY13" fmla="*/ 587509 h 644041"/>
              <a:gd name="connsiteX14" fmla="*/ 38315 w 1724350"/>
              <a:gd name="connsiteY14" fmla="*/ 554970 h 644041"/>
              <a:gd name="connsiteX15" fmla="*/ 14828 w 1724350"/>
              <a:gd name="connsiteY15" fmla="*/ 517345 h 644041"/>
              <a:gd name="connsiteX16" fmla="*/ 18790 w 1724350"/>
              <a:gd name="connsiteY16" fmla="*/ 351745 h 644041"/>
              <a:gd name="connsiteX17" fmla="*/ 13951 w 1724350"/>
              <a:gd name="connsiteY17" fmla="*/ 243012 h 644041"/>
              <a:gd name="connsiteX18" fmla="*/ 10169 w 1724350"/>
              <a:gd name="connsiteY18" fmla="*/ 141468 h 644041"/>
              <a:gd name="connsiteX19" fmla="*/ 16083 w 1724350"/>
              <a:gd name="connsiteY19" fmla="*/ 41817 h 644041"/>
              <a:gd name="connsiteX0" fmla="*/ 16083 w 1732922"/>
              <a:gd name="connsiteY0" fmla="*/ 30743 h 632967"/>
              <a:gd name="connsiteX1" fmla="*/ 226326 w 1732922"/>
              <a:gd name="connsiteY1" fmla="*/ 12346 h 632967"/>
              <a:gd name="connsiteX2" fmla="*/ 636104 w 1732922"/>
              <a:gd name="connsiteY2" fmla="*/ 24703 h 632967"/>
              <a:gd name="connsiteX3" fmla="*/ 1117878 w 1732922"/>
              <a:gd name="connsiteY3" fmla="*/ 17140 h 632967"/>
              <a:gd name="connsiteX4" fmla="*/ 1551190 w 1732922"/>
              <a:gd name="connsiteY4" fmla="*/ 15482 h 632967"/>
              <a:gd name="connsiteX5" fmla="*/ 1709886 w 1732922"/>
              <a:gd name="connsiteY5" fmla="*/ 5546 h 632967"/>
              <a:gd name="connsiteX6" fmla="*/ 1712775 w 1732922"/>
              <a:gd name="connsiteY6" fmla="*/ 293004 h 632967"/>
              <a:gd name="connsiteX7" fmla="*/ 1713397 w 1732922"/>
              <a:gd name="connsiteY7" fmla="*/ 428858 h 632967"/>
              <a:gd name="connsiteX8" fmla="*/ 1701118 w 1732922"/>
              <a:gd name="connsiteY8" fmla="*/ 542134 h 632967"/>
              <a:gd name="connsiteX9" fmla="*/ 1488045 w 1732922"/>
              <a:gd name="connsiteY9" fmla="*/ 590650 h 632967"/>
              <a:gd name="connsiteX10" fmla="*/ 1262909 w 1732922"/>
              <a:gd name="connsiteY10" fmla="*/ 620563 h 632967"/>
              <a:gd name="connsiteX11" fmla="*/ 705142 w 1732922"/>
              <a:gd name="connsiteY11" fmla="*/ 631935 h 632967"/>
              <a:gd name="connsiteX12" fmla="*/ 440141 w 1732922"/>
              <a:gd name="connsiteY12" fmla="*/ 613864 h 632967"/>
              <a:gd name="connsiteX13" fmla="*/ 142198 w 1732922"/>
              <a:gd name="connsiteY13" fmla="*/ 576435 h 632967"/>
              <a:gd name="connsiteX14" fmla="*/ 38315 w 1732922"/>
              <a:gd name="connsiteY14" fmla="*/ 543896 h 632967"/>
              <a:gd name="connsiteX15" fmla="*/ 14828 w 1732922"/>
              <a:gd name="connsiteY15" fmla="*/ 506271 h 632967"/>
              <a:gd name="connsiteX16" fmla="*/ 18790 w 1732922"/>
              <a:gd name="connsiteY16" fmla="*/ 340671 h 632967"/>
              <a:gd name="connsiteX17" fmla="*/ 13951 w 1732922"/>
              <a:gd name="connsiteY17" fmla="*/ 231938 h 632967"/>
              <a:gd name="connsiteX18" fmla="*/ 10169 w 1732922"/>
              <a:gd name="connsiteY18" fmla="*/ 130394 h 632967"/>
              <a:gd name="connsiteX19" fmla="*/ 16083 w 1732922"/>
              <a:gd name="connsiteY19" fmla="*/ 30743 h 632967"/>
              <a:gd name="connsiteX0" fmla="*/ 16083 w 1721122"/>
              <a:gd name="connsiteY0" fmla="*/ 38022 h 640246"/>
              <a:gd name="connsiteX1" fmla="*/ 226326 w 1721122"/>
              <a:gd name="connsiteY1" fmla="*/ 19625 h 640246"/>
              <a:gd name="connsiteX2" fmla="*/ 636104 w 1721122"/>
              <a:gd name="connsiteY2" fmla="*/ 31982 h 640246"/>
              <a:gd name="connsiteX3" fmla="*/ 1117878 w 1721122"/>
              <a:gd name="connsiteY3" fmla="*/ 24419 h 640246"/>
              <a:gd name="connsiteX4" fmla="*/ 1551190 w 1721122"/>
              <a:gd name="connsiteY4" fmla="*/ 22761 h 640246"/>
              <a:gd name="connsiteX5" fmla="*/ 1709886 w 1721122"/>
              <a:gd name="connsiteY5" fmla="*/ 12825 h 640246"/>
              <a:gd name="connsiteX6" fmla="*/ 1712775 w 1721122"/>
              <a:gd name="connsiteY6" fmla="*/ 300283 h 640246"/>
              <a:gd name="connsiteX7" fmla="*/ 1713397 w 1721122"/>
              <a:gd name="connsiteY7" fmla="*/ 436137 h 640246"/>
              <a:gd name="connsiteX8" fmla="*/ 1701118 w 1721122"/>
              <a:gd name="connsiteY8" fmla="*/ 549413 h 640246"/>
              <a:gd name="connsiteX9" fmla="*/ 1488045 w 1721122"/>
              <a:gd name="connsiteY9" fmla="*/ 597929 h 640246"/>
              <a:gd name="connsiteX10" fmla="*/ 1262909 w 1721122"/>
              <a:gd name="connsiteY10" fmla="*/ 627842 h 640246"/>
              <a:gd name="connsiteX11" fmla="*/ 705142 w 1721122"/>
              <a:gd name="connsiteY11" fmla="*/ 639214 h 640246"/>
              <a:gd name="connsiteX12" fmla="*/ 440141 w 1721122"/>
              <a:gd name="connsiteY12" fmla="*/ 621143 h 640246"/>
              <a:gd name="connsiteX13" fmla="*/ 142198 w 1721122"/>
              <a:gd name="connsiteY13" fmla="*/ 583714 h 640246"/>
              <a:gd name="connsiteX14" fmla="*/ 38315 w 1721122"/>
              <a:gd name="connsiteY14" fmla="*/ 551175 h 640246"/>
              <a:gd name="connsiteX15" fmla="*/ 14828 w 1721122"/>
              <a:gd name="connsiteY15" fmla="*/ 513550 h 640246"/>
              <a:gd name="connsiteX16" fmla="*/ 18790 w 1721122"/>
              <a:gd name="connsiteY16" fmla="*/ 347950 h 640246"/>
              <a:gd name="connsiteX17" fmla="*/ 13951 w 1721122"/>
              <a:gd name="connsiteY17" fmla="*/ 239217 h 640246"/>
              <a:gd name="connsiteX18" fmla="*/ 10169 w 1721122"/>
              <a:gd name="connsiteY18" fmla="*/ 137673 h 640246"/>
              <a:gd name="connsiteX19" fmla="*/ 16083 w 1721122"/>
              <a:gd name="connsiteY19" fmla="*/ 38022 h 640246"/>
              <a:gd name="connsiteX0" fmla="*/ 16083 w 1721122"/>
              <a:gd name="connsiteY0" fmla="*/ 41305 h 643529"/>
              <a:gd name="connsiteX1" fmla="*/ 226326 w 1721122"/>
              <a:gd name="connsiteY1" fmla="*/ 22908 h 643529"/>
              <a:gd name="connsiteX2" fmla="*/ 636104 w 1721122"/>
              <a:gd name="connsiteY2" fmla="*/ 35265 h 643529"/>
              <a:gd name="connsiteX3" fmla="*/ 1117878 w 1721122"/>
              <a:gd name="connsiteY3" fmla="*/ 27702 h 643529"/>
              <a:gd name="connsiteX4" fmla="*/ 1551190 w 1721122"/>
              <a:gd name="connsiteY4" fmla="*/ 26044 h 643529"/>
              <a:gd name="connsiteX5" fmla="*/ 1709886 w 1721122"/>
              <a:gd name="connsiteY5" fmla="*/ 16108 h 643529"/>
              <a:gd name="connsiteX6" fmla="*/ 1712775 w 1721122"/>
              <a:gd name="connsiteY6" fmla="*/ 303566 h 643529"/>
              <a:gd name="connsiteX7" fmla="*/ 1713397 w 1721122"/>
              <a:gd name="connsiteY7" fmla="*/ 439420 h 643529"/>
              <a:gd name="connsiteX8" fmla="*/ 1701118 w 1721122"/>
              <a:gd name="connsiteY8" fmla="*/ 552696 h 643529"/>
              <a:gd name="connsiteX9" fmla="*/ 1488045 w 1721122"/>
              <a:gd name="connsiteY9" fmla="*/ 601212 h 643529"/>
              <a:gd name="connsiteX10" fmla="*/ 1262909 w 1721122"/>
              <a:gd name="connsiteY10" fmla="*/ 631125 h 643529"/>
              <a:gd name="connsiteX11" fmla="*/ 705142 w 1721122"/>
              <a:gd name="connsiteY11" fmla="*/ 642497 h 643529"/>
              <a:gd name="connsiteX12" fmla="*/ 440141 w 1721122"/>
              <a:gd name="connsiteY12" fmla="*/ 624426 h 643529"/>
              <a:gd name="connsiteX13" fmla="*/ 142198 w 1721122"/>
              <a:gd name="connsiteY13" fmla="*/ 586997 h 643529"/>
              <a:gd name="connsiteX14" fmla="*/ 38315 w 1721122"/>
              <a:gd name="connsiteY14" fmla="*/ 554458 h 643529"/>
              <a:gd name="connsiteX15" fmla="*/ 14828 w 1721122"/>
              <a:gd name="connsiteY15" fmla="*/ 516833 h 643529"/>
              <a:gd name="connsiteX16" fmla="*/ 18790 w 1721122"/>
              <a:gd name="connsiteY16" fmla="*/ 351233 h 643529"/>
              <a:gd name="connsiteX17" fmla="*/ 13951 w 1721122"/>
              <a:gd name="connsiteY17" fmla="*/ 242500 h 643529"/>
              <a:gd name="connsiteX18" fmla="*/ 10169 w 1721122"/>
              <a:gd name="connsiteY18" fmla="*/ 140956 h 643529"/>
              <a:gd name="connsiteX19" fmla="*/ 16083 w 1721122"/>
              <a:gd name="connsiteY19" fmla="*/ 41305 h 643529"/>
              <a:gd name="connsiteX0" fmla="*/ 16083 w 1721122"/>
              <a:gd name="connsiteY0" fmla="*/ 41305 h 643529"/>
              <a:gd name="connsiteX1" fmla="*/ 226326 w 1721122"/>
              <a:gd name="connsiteY1" fmla="*/ 22908 h 643529"/>
              <a:gd name="connsiteX2" fmla="*/ 636104 w 1721122"/>
              <a:gd name="connsiteY2" fmla="*/ 35265 h 643529"/>
              <a:gd name="connsiteX3" fmla="*/ 1117878 w 1721122"/>
              <a:gd name="connsiteY3" fmla="*/ 27702 h 643529"/>
              <a:gd name="connsiteX4" fmla="*/ 1551190 w 1721122"/>
              <a:gd name="connsiteY4" fmla="*/ 26044 h 643529"/>
              <a:gd name="connsiteX5" fmla="*/ 1709886 w 1721122"/>
              <a:gd name="connsiteY5" fmla="*/ 16108 h 643529"/>
              <a:gd name="connsiteX6" fmla="*/ 1712775 w 1721122"/>
              <a:gd name="connsiteY6" fmla="*/ 303566 h 643529"/>
              <a:gd name="connsiteX7" fmla="*/ 1713397 w 1721122"/>
              <a:gd name="connsiteY7" fmla="*/ 439420 h 643529"/>
              <a:gd name="connsiteX8" fmla="*/ 1701118 w 1721122"/>
              <a:gd name="connsiteY8" fmla="*/ 552696 h 643529"/>
              <a:gd name="connsiteX9" fmla="*/ 1488045 w 1721122"/>
              <a:gd name="connsiteY9" fmla="*/ 601212 h 643529"/>
              <a:gd name="connsiteX10" fmla="*/ 1262909 w 1721122"/>
              <a:gd name="connsiteY10" fmla="*/ 631125 h 643529"/>
              <a:gd name="connsiteX11" fmla="*/ 705142 w 1721122"/>
              <a:gd name="connsiteY11" fmla="*/ 642497 h 643529"/>
              <a:gd name="connsiteX12" fmla="*/ 440141 w 1721122"/>
              <a:gd name="connsiteY12" fmla="*/ 624426 h 643529"/>
              <a:gd name="connsiteX13" fmla="*/ 142198 w 1721122"/>
              <a:gd name="connsiteY13" fmla="*/ 586997 h 643529"/>
              <a:gd name="connsiteX14" fmla="*/ 38315 w 1721122"/>
              <a:gd name="connsiteY14" fmla="*/ 554458 h 643529"/>
              <a:gd name="connsiteX15" fmla="*/ 14828 w 1721122"/>
              <a:gd name="connsiteY15" fmla="*/ 516833 h 643529"/>
              <a:gd name="connsiteX16" fmla="*/ 18790 w 1721122"/>
              <a:gd name="connsiteY16" fmla="*/ 351233 h 643529"/>
              <a:gd name="connsiteX17" fmla="*/ 13951 w 1721122"/>
              <a:gd name="connsiteY17" fmla="*/ 242500 h 643529"/>
              <a:gd name="connsiteX18" fmla="*/ 10169 w 1721122"/>
              <a:gd name="connsiteY18" fmla="*/ 140956 h 643529"/>
              <a:gd name="connsiteX19" fmla="*/ 16083 w 1721122"/>
              <a:gd name="connsiteY19" fmla="*/ 41305 h 643529"/>
              <a:gd name="connsiteX0" fmla="*/ 16083 w 1726273"/>
              <a:gd name="connsiteY0" fmla="*/ 45253 h 647477"/>
              <a:gd name="connsiteX1" fmla="*/ 226326 w 1726273"/>
              <a:gd name="connsiteY1" fmla="*/ 26856 h 647477"/>
              <a:gd name="connsiteX2" fmla="*/ 636104 w 1726273"/>
              <a:gd name="connsiteY2" fmla="*/ 39213 h 647477"/>
              <a:gd name="connsiteX3" fmla="*/ 1117878 w 1726273"/>
              <a:gd name="connsiteY3" fmla="*/ 31650 h 647477"/>
              <a:gd name="connsiteX4" fmla="*/ 1524520 w 1726273"/>
              <a:gd name="connsiteY4" fmla="*/ 29992 h 647477"/>
              <a:gd name="connsiteX5" fmla="*/ 1709886 w 1726273"/>
              <a:gd name="connsiteY5" fmla="*/ 20056 h 647477"/>
              <a:gd name="connsiteX6" fmla="*/ 1712775 w 1726273"/>
              <a:gd name="connsiteY6" fmla="*/ 307514 h 647477"/>
              <a:gd name="connsiteX7" fmla="*/ 1713397 w 1726273"/>
              <a:gd name="connsiteY7" fmla="*/ 443368 h 647477"/>
              <a:gd name="connsiteX8" fmla="*/ 1701118 w 1726273"/>
              <a:gd name="connsiteY8" fmla="*/ 556644 h 647477"/>
              <a:gd name="connsiteX9" fmla="*/ 1488045 w 1726273"/>
              <a:gd name="connsiteY9" fmla="*/ 605160 h 647477"/>
              <a:gd name="connsiteX10" fmla="*/ 1262909 w 1726273"/>
              <a:gd name="connsiteY10" fmla="*/ 635073 h 647477"/>
              <a:gd name="connsiteX11" fmla="*/ 705142 w 1726273"/>
              <a:gd name="connsiteY11" fmla="*/ 646445 h 647477"/>
              <a:gd name="connsiteX12" fmla="*/ 440141 w 1726273"/>
              <a:gd name="connsiteY12" fmla="*/ 628374 h 647477"/>
              <a:gd name="connsiteX13" fmla="*/ 142198 w 1726273"/>
              <a:gd name="connsiteY13" fmla="*/ 590945 h 647477"/>
              <a:gd name="connsiteX14" fmla="*/ 38315 w 1726273"/>
              <a:gd name="connsiteY14" fmla="*/ 558406 h 647477"/>
              <a:gd name="connsiteX15" fmla="*/ 14828 w 1726273"/>
              <a:gd name="connsiteY15" fmla="*/ 520781 h 647477"/>
              <a:gd name="connsiteX16" fmla="*/ 18790 w 1726273"/>
              <a:gd name="connsiteY16" fmla="*/ 355181 h 647477"/>
              <a:gd name="connsiteX17" fmla="*/ 13951 w 1726273"/>
              <a:gd name="connsiteY17" fmla="*/ 246448 h 647477"/>
              <a:gd name="connsiteX18" fmla="*/ 10169 w 1726273"/>
              <a:gd name="connsiteY18" fmla="*/ 144904 h 647477"/>
              <a:gd name="connsiteX19" fmla="*/ 16083 w 1726273"/>
              <a:gd name="connsiteY19" fmla="*/ 45253 h 647477"/>
              <a:gd name="connsiteX0" fmla="*/ 16083 w 1726273"/>
              <a:gd name="connsiteY0" fmla="*/ 44481 h 646705"/>
              <a:gd name="connsiteX1" fmla="*/ 226326 w 1726273"/>
              <a:gd name="connsiteY1" fmla="*/ 26084 h 646705"/>
              <a:gd name="connsiteX2" fmla="*/ 636104 w 1726273"/>
              <a:gd name="connsiteY2" fmla="*/ 38441 h 646705"/>
              <a:gd name="connsiteX3" fmla="*/ 1117878 w 1726273"/>
              <a:gd name="connsiteY3" fmla="*/ 30878 h 646705"/>
              <a:gd name="connsiteX4" fmla="*/ 1524520 w 1726273"/>
              <a:gd name="connsiteY4" fmla="*/ 29220 h 646705"/>
              <a:gd name="connsiteX5" fmla="*/ 1709886 w 1726273"/>
              <a:gd name="connsiteY5" fmla="*/ 19284 h 646705"/>
              <a:gd name="connsiteX6" fmla="*/ 1712775 w 1726273"/>
              <a:gd name="connsiteY6" fmla="*/ 306742 h 646705"/>
              <a:gd name="connsiteX7" fmla="*/ 1713397 w 1726273"/>
              <a:gd name="connsiteY7" fmla="*/ 442596 h 646705"/>
              <a:gd name="connsiteX8" fmla="*/ 1701118 w 1726273"/>
              <a:gd name="connsiteY8" fmla="*/ 555872 h 646705"/>
              <a:gd name="connsiteX9" fmla="*/ 1488045 w 1726273"/>
              <a:gd name="connsiteY9" fmla="*/ 604388 h 646705"/>
              <a:gd name="connsiteX10" fmla="*/ 1262909 w 1726273"/>
              <a:gd name="connsiteY10" fmla="*/ 634301 h 646705"/>
              <a:gd name="connsiteX11" fmla="*/ 705142 w 1726273"/>
              <a:gd name="connsiteY11" fmla="*/ 645673 h 646705"/>
              <a:gd name="connsiteX12" fmla="*/ 440141 w 1726273"/>
              <a:gd name="connsiteY12" fmla="*/ 627602 h 646705"/>
              <a:gd name="connsiteX13" fmla="*/ 142198 w 1726273"/>
              <a:gd name="connsiteY13" fmla="*/ 590173 h 646705"/>
              <a:gd name="connsiteX14" fmla="*/ 38315 w 1726273"/>
              <a:gd name="connsiteY14" fmla="*/ 557634 h 646705"/>
              <a:gd name="connsiteX15" fmla="*/ 14828 w 1726273"/>
              <a:gd name="connsiteY15" fmla="*/ 520009 h 646705"/>
              <a:gd name="connsiteX16" fmla="*/ 18790 w 1726273"/>
              <a:gd name="connsiteY16" fmla="*/ 354409 h 646705"/>
              <a:gd name="connsiteX17" fmla="*/ 13951 w 1726273"/>
              <a:gd name="connsiteY17" fmla="*/ 245676 h 646705"/>
              <a:gd name="connsiteX18" fmla="*/ 10169 w 1726273"/>
              <a:gd name="connsiteY18" fmla="*/ 144132 h 646705"/>
              <a:gd name="connsiteX19" fmla="*/ 16083 w 1726273"/>
              <a:gd name="connsiteY19" fmla="*/ 44481 h 646705"/>
              <a:gd name="connsiteX0" fmla="*/ 16083 w 1721122"/>
              <a:gd name="connsiteY0" fmla="*/ 26363 h 628587"/>
              <a:gd name="connsiteX1" fmla="*/ 226326 w 1721122"/>
              <a:gd name="connsiteY1" fmla="*/ 7966 h 628587"/>
              <a:gd name="connsiteX2" fmla="*/ 636104 w 1721122"/>
              <a:gd name="connsiteY2" fmla="*/ 20323 h 628587"/>
              <a:gd name="connsiteX3" fmla="*/ 1117878 w 1721122"/>
              <a:gd name="connsiteY3" fmla="*/ 12760 h 628587"/>
              <a:gd name="connsiteX4" fmla="*/ 1524520 w 1721122"/>
              <a:gd name="connsiteY4" fmla="*/ 11102 h 628587"/>
              <a:gd name="connsiteX5" fmla="*/ 1698456 w 1721122"/>
              <a:gd name="connsiteY5" fmla="*/ 27836 h 628587"/>
              <a:gd name="connsiteX6" fmla="*/ 1712775 w 1721122"/>
              <a:gd name="connsiteY6" fmla="*/ 288624 h 628587"/>
              <a:gd name="connsiteX7" fmla="*/ 1713397 w 1721122"/>
              <a:gd name="connsiteY7" fmla="*/ 424478 h 628587"/>
              <a:gd name="connsiteX8" fmla="*/ 1701118 w 1721122"/>
              <a:gd name="connsiteY8" fmla="*/ 537754 h 628587"/>
              <a:gd name="connsiteX9" fmla="*/ 1488045 w 1721122"/>
              <a:gd name="connsiteY9" fmla="*/ 586270 h 628587"/>
              <a:gd name="connsiteX10" fmla="*/ 1262909 w 1721122"/>
              <a:gd name="connsiteY10" fmla="*/ 616183 h 628587"/>
              <a:gd name="connsiteX11" fmla="*/ 705142 w 1721122"/>
              <a:gd name="connsiteY11" fmla="*/ 627555 h 628587"/>
              <a:gd name="connsiteX12" fmla="*/ 440141 w 1721122"/>
              <a:gd name="connsiteY12" fmla="*/ 609484 h 628587"/>
              <a:gd name="connsiteX13" fmla="*/ 142198 w 1721122"/>
              <a:gd name="connsiteY13" fmla="*/ 572055 h 628587"/>
              <a:gd name="connsiteX14" fmla="*/ 38315 w 1721122"/>
              <a:gd name="connsiteY14" fmla="*/ 539516 h 628587"/>
              <a:gd name="connsiteX15" fmla="*/ 14828 w 1721122"/>
              <a:gd name="connsiteY15" fmla="*/ 501891 h 628587"/>
              <a:gd name="connsiteX16" fmla="*/ 18790 w 1721122"/>
              <a:gd name="connsiteY16" fmla="*/ 336291 h 628587"/>
              <a:gd name="connsiteX17" fmla="*/ 13951 w 1721122"/>
              <a:gd name="connsiteY17" fmla="*/ 227558 h 628587"/>
              <a:gd name="connsiteX18" fmla="*/ 10169 w 1721122"/>
              <a:gd name="connsiteY18" fmla="*/ 126014 h 628587"/>
              <a:gd name="connsiteX19" fmla="*/ 16083 w 1721122"/>
              <a:gd name="connsiteY19" fmla="*/ 26363 h 628587"/>
              <a:gd name="connsiteX0" fmla="*/ 16083 w 1721122"/>
              <a:gd name="connsiteY0" fmla="*/ 22021 h 624245"/>
              <a:gd name="connsiteX1" fmla="*/ 226326 w 1721122"/>
              <a:gd name="connsiteY1" fmla="*/ 3624 h 624245"/>
              <a:gd name="connsiteX2" fmla="*/ 636104 w 1721122"/>
              <a:gd name="connsiteY2" fmla="*/ 15981 h 624245"/>
              <a:gd name="connsiteX3" fmla="*/ 1117878 w 1721122"/>
              <a:gd name="connsiteY3" fmla="*/ 8418 h 624245"/>
              <a:gd name="connsiteX4" fmla="*/ 1524520 w 1721122"/>
              <a:gd name="connsiteY4" fmla="*/ 6760 h 624245"/>
              <a:gd name="connsiteX5" fmla="*/ 1698456 w 1721122"/>
              <a:gd name="connsiteY5" fmla="*/ 23494 h 624245"/>
              <a:gd name="connsiteX6" fmla="*/ 1712775 w 1721122"/>
              <a:gd name="connsiteY6" fmla="*/ 284282 h 624245"/>
              <a:gd name="connsiteX7" fmla="*/ 1713397 w 1721122"/>
              <a:gd name="connsiteY7" fmla="*/ 420136 h 624245"/>
              <a:gd name="connsiteX8" fmla="*/ 1701118 w 1721122"/>
              <a:gd name="connsiteY8" fmla="*/ 533412 h 624245"/>
              <a:gd name="connsiteX9" fmla="*/ 1488045 w 1721122"/>
              <a:gd name="connsiteY9" fmla="*/ 581928 h 624245"/>
              <a:gd name="connsiteX10" fmla="*/ 1262909 w 1721122"/>
              <a:gd name="connsiteY10" fmla="*/ 611841 h 624245"/>
              <a:gd name="connsiteX11" fmla="*/ 705142 w 1721122"/>
              <a:gd name="connsiteY11" fmla="*/ 623213 h 624245"/>
              <a:gd name="connsiteX12" fmla="*/ 440141 w 1721122"/>
              <a:gd name="connsiteY12" fmla="*/ 605142 h 624245"/>
              <a:gd name="connsiteX13" fmla="*/ 142198 w 1721122"/>
              <a:gd name="connsiteY13" fmla="*/ 567713 h 624245"/>
              <a:gd name="connsiteX14" fmla="*/ 38315 w 1721122"/>
              <a:gd name="connsiteY14" fmla="*/ 535174 h 624245"/>
              <a:gd name="connsiteX15" fmla="*/ 14828 w 1721122"/>
              <a:gd name="connsiteY15" fmla="*/ 497549 h 624245"/>
              <a:gd name="connsiteX16" fmla="*/ 18790 w 1721122"/>
              <a:gd name="connsiteY16" fmla="*/ 331949 h 624245"/>
              <a:gd name="connsiteX17" fmla="*/ 13951 w 1721122"/>
              <a:gd name="connsiteY17" fmla="*/ 223216 h 624245"/>
              <a:gd name="connsiteX18" fmla="*/ 10169 w 1721122"/>
              <a:gd name="connsiteY18" fmla="*/ 121672 h 624245"/>
              <a:gd name="connsiteX19" fmla="*/ 16083 w 1721122"/>
              <a:gd name="connsiteY19" fmla="*/ 22021 h 624245"/>
              <a:gd name="connsiteX0" fmla="*/ 16083 w 1721122"/>
              <a:gd name="connsiteY0" fmla="*/ 23915 h 626139"/>
              <a:gd name="connsiteX1" fmla="*/ 226326 w 1721122"/>
              <a:gd name="connsiteY1" fmla="*/ 5518 h 626139"/>
              <a:gd name="connsiteX2" fmla="*/ 636104 w 1721122"/>
              <a:gd name="connsiteY2" fmla="*/ 17875 h 626139"/>
              <a:gd name="connsiteX3" fmla="*/ 1117878 w 1721122"/>
              <a:gd name="connsiteY3" fmla="*/ 10312 h 626139"/>
              <a:gd name="connsiteX4" fmla="*/ 1524520 w 1721122"/>
              <a:gd name="connsiteY4" fmla="*/ 8654 h 626139"/>
              <a:gd name="connsiteX5" fmla="*/ 1713696 w 1721122"/>
              <a:gd name="connsiteY5" fmla="*/ 21578 h 626139"/>
              <a:gd name="connsiteX6" fmla="*/ 1712775 w 1721122"/>
              <a:gd name="connsiteY6" fmla="*/ 286176 h 626139"/>
              <a:gd name="connsiteX7" fmla="*/ 1713397 w 1721122"/>
              <a:gd name="connsiteY7" fmla="*/ 422030 h 626139"/>
              <a:gd name="connsiteX8" fmla="*/ 1701118 w 1721122"/>
              <a:gd name="connsiteY8" fmla="*/ 535306 h 626139"/>
              <a:gd name="connsiteX9" fmla="*/ 1488045 w 1721122"/>
              <a:gd name="connsiteY9" fmla="*/ 583822 h 626139"/>
              <a:gd name="connsiteX10" fmla="*/ 1262909 w 1721122"/>
              <a:gd name="connsiteY10" fmla="*/ 613735 h 626139"/>
              <a:gd name="connsiteX11" fmla="*/ 705142 w 1721122"/>
              <a:gd name="connsiteY11" fmla="*/ 625107 h 626139"/>
              <a:gd name="connsiteX12" fmla="*/ 440141 w 1721122"/>
              <a:gd name="connsiteY12" fmla="*/ 607036 h 626139"/>
              <a:gd name="connsiteX13" fmla="*/ 142198 w 1721122"/>
              <a:gd name="connsiteY13" fmla="*/ 569607 h 626139"/>
              <a:gd name="connsiteX14" fmla="*/ 38315 w 1721122"/>
              <a:gd name="connsiteY14" fmla="*/ 537068 h 626139"/>
              <a:gd name="connsiteX15" fmla="*/ 14828 w 1721122"/>
              <a:gd name="connsiteY15" fmla="*/ 499443 h 626139"/>
              <a:gd name="connsiteX16" fmla="*/ 18790 w 1721122"/>
              <a:gd name="connsiteY16" fmla="*/ 333843 h 626139"/>
              <a:gd name="connsiteX17" fmla="*/ 13951 w 1721122"/>
              <a:gd name="connsiteY17" fmla="*/ 225110 h 626139"/>
              <a:gd name="connsiteX18" fmla="*/ 10169 w 1721122"/>
              <a:gd name="connsiteY18" fmla="*/ 123566 h 626139"/>
              <a:gd name="connsiteX19" fmla="*/ 16083 w 1721122"/>
              <a:gd name="connsiteY19" fmla="*/ 23915 h 626139"/>
              <a:gd name="connsiteX0" fmla="*/ 5914 w 1710953"/>
              <a:gd name="connsiteY0" fmla="*/ 23915 h 626139"/>
              <a:gd name="connsiteX1" fmla="*/ 216157 w 1710953"/>
              <a:gd name="connsiteY1" fmla="*/ 5518 h 626139"/>
              <a:gd name="connsiteX2" fmla="*/ 625935 w 1710953"/>
              <a:gd name="connsiteY2" fmla="*/ 17875 h 626139"/>
              <a:gd name="connsiteX3" fmla="*/ 1107709 w 1710953"/>
              <a:gd name="connsiteY3" fmla="*/ 10312 h 626139"/>
              <a:gd name="connsiteX4" fmla="*/ 1514351 w 1710953"/>
              <a:gd name="connsiteY4" fmla="*/ 8654 h 626139"/>
              <a:gd name="connsiteX5" fmla="*/ 1703527 w 1710953"/>
              <a:gd name="connsiteY5" fmla="*/ 21578 h 626139"/>
              <a:gd name="connsiteX6" fmla="*/ 1702606 w 1710953"/>
              <a:gd name="connsiteY6" fmla="*/ 286176 h 626139"/>
              <a:gd name="connsiteX7" fmla="*/ 1703228 w 1710953"/>
              <a:gd name="connsiteY7" fmla="*/ 422030 h 626139"/>
              <a:gd name="connsiteX8" fmla="*/ 1690949 w 1710953"/>
              <a:gd name="connsiteY8" fmla="*/ 535306 h 626139"/>
              <a:gd name="connsiteX9" fmla="*/ 1477876 w 1710953"/>
              <a:gd name="connsiteY9" fmla="*/ 583822 h 626139"/>
              <a:gd name="connsiteX10" fmla="*/ 1252740 w 1710953"/>
              <a:gd name="connsiteY10" fmla="*/ 613735 h 626139"/>
              <a:gd name="connsiteX11" fmla="*/ 694973 w 1710953"/>
              <a:gd name="connsiteY11" fmla="*/ 625107 h 626139"/>
              <a:gd name="connsiteX12" fmla="*/ 429972 w 1710953"/>
              <a:gd name="connsiteY12" fmla="*/ 607036 h 626139"/>
              <a:gd name="connsiteX13" fmla="*/ 132029 w 1710953"/>
              <a:gd name="connsiteY13" fmla="*/ 569607 h 626139"/>
              <a:gd name="connsiteX14" fmla="*/ 28146 w 1710953"/>
              <a:gd name="connsiteY14" fmla="*/ 537068 h 626139"/>
              <a:gd name="connsiteX15" fmla="*/ 4659 w 1710953"/>
              <a:gd name="connsiteY15" fmla="*/ 499443 h 626139"/>
              <a:gd name="connsiteX16" fmla="*/ 8621 w 1710953"/>
              <a:gd name="connsiteY16" fmla="*/ 333843 h 626139"/>
              <a:gd name="connsiteX17" fmla="*/ 3782 w 1710953"/>
              <a:gd name="connsiteY17" fmla="*/ 225110 h 626139"/>
              <a:gd name="connsiteX18" fmla="*/ 0 w 1710953"/>
              <a:gd name="connsiteY18" fmla="*/ 123566 h 626139"/>
              <a:gd name="connsiteX19" fmla="*/ 5914 w 1710953"/>
              <a:gd name="connsiteY19" fmla="*/ 23915 h 62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10953" h="626139">
                <a:moveTo>
                  <a:pt x="5914" y="23915"/>
                </a:moveTo>
                <a:cubicBezTo>
                  <a:pt x="7650" y="-3380"/>
                  <a:pt x="112820" y="6525"/>
                  <a:pt x="216157" y="5518"/>
                </a:cubicBezTo>
                <a:cubicBezTo>
                  <a:pt x="319494" y="4511"/>
                  <a:pt x="477343" y="17076"/>
                  <a:pt x="625935" y="17875"/>
                </a:cubicBezTo>
                <a:cubicBezTo>
                  <a:pt x="774527" y="18674"/>
                  <a:pt x="947118" y="12833"/>
                  <a:pt x="1107709" y="10312"/>
                </a:cubicBezTo>
                <a:cubicBezTo>
                  <a:pt x="1232113" y="10733"/>
                  <a:pt x="1382006" y="-963"/>
                  <a:pt x="1514351" y="8654"/>
                </a:cubicBezTo>
                <a:cubicBezTo>
                  <a:pt x="1584160" y="3246"/>
                  <a:pt x="1702631" y="-13246"/>
                  <a:pt x="1703527" y="21578"/>
                </a:cubicBezTo>
                <a:cubicBezTo>
                  <a:pt x="1704965" y="77451"/>
                  <a:pt x="1708900" y="141046"/>
                  <a:pt x="1702606" y="286176"/>
                </a:cubicBezTo>
                <a:cubicBezTo>
                  <a:pt x="1713597" y="512859"/>
                  <a:pt x="1705171" y="380508"/>
                  <a:pt x="1703228" y="422030"/>
                </a:cubicBezTo>
                <a:cubicBezTo>
                  <a:pt x="1701285" y="463552"/>
                  <a:pt x="1728508" y="508341"/>
                  <a:pt x="1690949" y="535306"/>
                </a:cubicBezTo>
                <a:cubicBezTo>
                  <a:pt x="1653390" y="562271"/>
                  <a:pt x="1522121" y="578906"/>
                  <a:pt x="1477876" y="583822"/>
                </a:cubicBezTo>
                <a:cubicBezTo>
                  <a:pt x="1463128" y="588738"/>
                  <a:pt x="1383224" y="606854"/>
                  <a:pt x="1252740" y="613735"/>
                </a:cubicBezTo>
                <a:cubicBezTo>
                  <a:pt x="1122256" y="620616"/>
                  <a:pt x="893446" y="628488"/>
                  <a:pt x="694973" y="625107"/>
                </a:cubicBezTo>
                <a:cubicBezTo>
                  <a:pt x="680225" y="630023"/>
                  <a:pt x="523796" y="616286"/>
                  <a:pt x="429972" y="607036"/>
                </a:cubicBezTo>
                <a:cubicBezTo>
                  <a:pt x="336148" y="597786"/>
                  <a:pt x="199000" y="581268"/>
                  <a:pt x="132029" y="569607"/>
                </a:cubicBezTo>
                <a:cubicBezTo>
                  <a:pt x="65058" y="557946"/>
                  <a:pt x="49374" y="548762"/>
                  <a:pt x="28146" y="537068"/>
                </a:cubicBezTo>
                <a:cubicBezTo>
                  <a:pt x="6918" y="525374"/>
                  <a:pt x="22275" y="556677"/>
                  <a:pt x="4659" y="499443"/>
                </a:cubicBezTo>
                <a:cubicBezTo>
                  <a:pt x="16" y="401842"/>
                  <a:pt x="8767" y="379565"/>
                  <a:pt x="8621" y="333843"/>
                </a:cubicBezTo>
                <a:cubicBezTo>
                  <a:pt x="8475" y="288121"/>
                  <a:pt x="-3164" y="249773"/>
                  <a:pt x="3782" y="225110"/>
                </a:cubicBezTo>
                <a:cubicBezTo>
                  <a:pt x="-1567" y="195688"/>
                  <a:pt x="4916" y="153063"/>
                  <a:pt x="0" y="123566"/>
                </a:cubicBezTo>
                <a:cubicBezTo>
                  <a:pt x="6595" y="108476"/>
                  <a:pt x="4178" y="51210"/>
                  <a:pt x="5914" y="2391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31" y="1987711"/>
            <a:ext cx="1967303" cy="2512857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3723651" y="2652459"/>
            <a:ext cx="1402353" cy="1707260"/>
          </a:xfrm>
          <a:custGeom>
            <a:avLst/>
            <a:gdLst>
              <a:gd name="connsiteX0" fmla="*/ 0 w 2032900"/>
              <a:gd name="connsiteY0" fmla="*/ 0 h 1224133"/>
              <a:gd name="connsiteX1" fmla="*/ 0 w 2032900"/>
              <a:gd name="connsiteY1" fmla="*/ 0 h 1224133"/>
              <a:gd name="connsiteX2" fmla="*/ 132735 w 2032900"/>
              <a:gd name="connsiteY2" fmla="*/ 29497 h 1224133"/>
              <a:gd name="connsiteX3" fmla="*/ 324464 w 2032900"/>
              <a:gd name="connsiteY3" fmla="*/ 0 h 1224133"/>
              <a:gd name="connsiteX4" fmla="*/ 1887793 w 2032900"/>
              <a:gd name="connsiteY4" fmla="*/ 14749 h 1224133"/>
              <a:gd name="connsiteX5" fmla="*/ 2005781 w 2032900"/>
              <a:gd name="connsiteY5" fmla="*/ 44245 h 1224133"/>
              <a:gd name="connsiteX6" fmla="*/ 1976284 w 2032900"/>
              <a:gd name="connsiteY6" fmla="*/ 501445 h 1224133"/>
              <a:gd name="connsiteX7" fmla="*/ 1976284 w 2032900"/>
              <a:gd name="connsiteY7" fmla="*/ 1061884 h 1224133"/>
              <a:gd name="connsiteX8" fmla="*/ 1902542 w 2032900"/>
              <a:gd name="connsiteY8" fmla="*/ 1150374 h 1224133"/>
              <a:gd name="connsiteX9" fmla="*/ 1769806 w 2032900"/>
              <a:gd name="connsiteY9" fmla="*/ 1165123 h 1224133"/>
              <a:gd name="connsiteX10" fmla="*/ 1725561 w 2032900"/>
              <a:gd name="connsiteY10" fmla="*/ 1179871 h 1224133"/>
              <a:gd name="connsiteX11" fmla="*/ 678426 w 2032900"/>
              <a:gd name="connsiteY11" fmla="*/ 1209368 h 1224133"/>
              <a:gd name="connsiteX12" fmla="*/ 634181 w 2032900"/>
              <a:gd name="connsiteY12" fmla="*/ 1224116 h 1224133"/>
              <a:gd name="connsiteX13" fmla="*/ 221226 w 2032900"/>
              <a:gd name="connsiteY13" fmla="*/ 1194619 h 1224133"/>
              <a:gd name="connsiteX14" fmla="*/ 176981 w 2032900"/>
              <a:gd name="connsiteY14" fmla="*/ 1165123 h 1224133"/>
              <a:gd name="connsiteX15" fmla="*/ 88490 w 2032900"/>
              <a:gd name="connsiteY15" fmla="*/ 1120878 h 1224133"/>
              <a:gd name="connsiteX16" fmla="*/ 44245 w 2032900"/>
              <a:gd name="connsiteY16" fmla="*/ 899652 h 1224133"/>
              <a:gd name="connsiteX17" fmla="*/ 29497 w 2032900"/>
              <a:gd name="connsiteY17" fmla="*/ 825910 h 1224133"/>
              <a:gd name="connsiteX18" fmla="*/ 14748 w 2032900"/>
              <a:gd name="connsiteY18" fmla="*/ 737419 h 1224133"/>
              <a:gd name="connsiteX19" fmla="*/ 0 w 2032900"/>
              <a:gd name="connsiteY19" fmla="*/ 0 h 1224133"/>
              <a:gd name="connsiteX0" fmla="*/ 0 w 2014972"/>
              <a:gd name="connsiteY0" fmla="*/ 0 h 1224133"/>
              <a:gd name="connsiteX1" fmla="*/ 0 w 2014972"/>
              <a:gd name="connsiteY1" fmla="*/ 0 h 1224133"/>
              <a:gd name="connsiteX2" fmla="*/ 132735 w 2014972"/>
              <a:gd name="connsiteY2" fmla="*/ 29497 h 1224133"/>
              <a:gd name="connsiteX3" fmla="*/ 324464 w 2014972"/>
              <a:gd name="connsiteY3" fmla="*/ 0 h 1224133"/>
              <a:gd name="connsiteX4" fmla="*/ 1887793 w 2014972"/>
              <a:gd name="connsiteY4" fmla="*/ 14749 h 1224133"/>
              <a:gd name="connsiteX5" fmla="*/ 1976284 w 2014972"/>
              <a:gd name="connsiteY5" fmla="*/ 73742 h 1224133"/>
              <a:gd name="connsiteX6" fmla="*/ 1976284 w 2014972"/>
              <a:gd name="connsiteY6" fmla="*/ 501445 h 1224133"/>
              <a:gd name="connsiteX7" fmla="*/ 1976284 w 2014972"/>
              <a:gd name="connsiteY7" fmla="*/ 1061884 h 1224133"/>
              <a:gd name="connsiteX8" fmla="*/ 1902542 w 2014972"/>
              <a:gd name="connsiteY8" fmla="*/ 1150374 h 1224133"/>
              <a:gd name="connsiteX9" fmla="*/ 1769806 w 2014972"/>
              <a:gd name="connsiteY9" fmla="*/ 1165123 h 1224133"/>
              <a:gd name="connsiteX10" fmla="*/ 1725561 w 2014972"/>
              <a:gd name="connsiteY10" fmla="*/ 1179871 h 1224133"/>
              <a:gd name="connsiteX11" fmla="*/ 678426 w 2014972"/>
              <a:gd name="connsiteY11" fmla="*/ 1209368 h 1224133"/>
              <a:gd name="connsiteX12" fmla="*/ 634181 w 2014972"/>
              <a:gd name="connsiteY12" fmla="*/ 1224116 h 1224133"/>
              <a:gd name="connsiteX13" fmla="*/ 221226 w 2014972"/>
              <a:gd name="connsiteY13" fmla="*/ 1194619 h 1224133"/>
              <a:gd name="connsiteX14" fmla="*/ 176981 w 2014972"/>
              <a:gd name="connsiteY14" fmla="*/ 1165123 h 1224133"/>
              <a:gd name="connsiteX15" fmla="*/ 88490 w 2014972"/>
              <a:gd name="connsiteY15" fmla="*/ 1120878 h 1224133"/>
              <a:gd name="connsiteX16" fmla="*/ 44245 w 2014972"/>
              <a:gd name="connsiteY16" fmla="*/ 899652 h 1224133"/>
              <a:gd name="connsiteX17" fmla="*/ 29497 w 2014972"/>
              <a:gd name="connsiteY17" fmla="*/ 825910 h 1224133"/>
              <a:gd name="connsiteX18" fmla="*/ 14748 w 2014972"/>
              <a:gd name="connsiteY18" fmla="*/ 737419 h 1224133"/>
              <a:gd name="connsiteX19" fmla="*/ 0 w 2014972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902542 w 1984759"/>
              <a:gd name="connsiteY8" fmla="*/ 1150374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858296 w 1984759"/>
              <a:gd name="connsiteY8" fmla="*/ 11208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117986 w 1984759"/>
              <a:gd name="connsiteY15" fmla="*/ 1091381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117986 w 1984759"/>
              <a:gd name="connsiteY15" fmla="*/ 1091381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76889 w 1984759"/>
              <a:gd name="connsiteY15" fmla="*/ 1081106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76889 w 1984759"/>
              <a:gd name="connsiteY15" fmla="*/ 1081106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53194 w 1984759"/>
              <a:gd name="connsiteY18" fmla="*/ 678923 h 1224133"/>
              <a:gd name="connsiteX19" fmla="*/ 0 w 1984759"/>
              <a:gd name="connsiteY19" fmla="*/ 0 h 1224133"/>
              <a:gd name="connsiteX0" fmla="*/ 0 w 1984759"/>
              <a:gd name="connsiteY0" fmla="*/ 0 h 1210129"/>
              <a:gd name="connsiteX1" fmla="*/ 0 w 1984759"/>
              <a:gd name="connsiteY1" fmla="*/ 0 h 1210129"/>
              <a:gd name="connsiteX2" fmla="*/ 132735 w 1984759"/>
              <a:gd name="connsiteY2" fmla="*/ 29497 h 1210129"/>
              <a:gd name="connsiteX3" fmla="*/ 324464 w 1984759"/>
              <a:gd name="connsiteY3" fmla="*/ 0 h 1210129"/>
              <a:gd name="connsiteX4" fmla="*/ 1887793 w 1984759"/>
              <a:gd name="connsiteY4" fmla="*/ 14749 h 1210129"/>
              <a:gd name="connsiteX5" fmla="*/ 1976284 w 1984759"/>
              <a:gd name="connsiteY5" fmla="*/ 73742 h 1210129"/>
              <a:gd name="connsiteX6" fmla="*/ 1946788 w 1984759"/>
              <a:gd name="connsiteY6" fmla="*/ 501445 h 1210129"/>
              <a:gd name="connsiteX7" fmla="*/ 1932039 w 1984759"/>
              <a:gd name="connsiteY7" fmla="*/ 1047135 h 1210129"/>
              <a:gd name="connsiteX8" fmla="*/ 1880169 w 1984759"/>
              <a:gd name="connsiteY8" fmla="*/ 1132477 h 1210129"/>
              <a:gd name="connsiteX9" fmla="*/ 1769806 w 1984759"/>
              <a:gd name="connsiteY9" fmla="*/ 1165123 h 1210129"/>
              <a:gd name="connsiteX10" fmla="*/ 1725561 w 1984759"/>
              <a:gd name="connsiteY10" fmla="*/ 1179871 h 1210129"/>
              <a:gd name="connsiteX11" fmla="*/ 678426 w 1984759"/>
              <a:gd name="connsiteY11" fmla="*/ 1209368 h 1210129"/>
              <a:gd name="connsiteX12" fmla="*/ 572536 w 1984759"/>
              <a:gd name="connsiteY12" fmla="*/ 1193294 h 1210129"/>
              <a:gd name="connsiteX13" fmla="*/ 221226 w 1984759"/>
              <a:gd name="connsiteY13" fmla="*/ 1194619 h 1210129"/>
              <a:gd name="connsiteX14" fmla="*/ 176981 w 1984759"/>
              <a:gd name="connsiteY14" fmla="*/ 1165123 h 1210129"/>
              <a:gd name="connsiteX15" fmla="*/ 76889 w 1984759"/>
              <a:gd name="connsiteY15" fmla="*/ 1081106 h 1210129"/>
              <a:gd name="connsiteX16" fmla="*/ 44245 w 1984759"/>
              <a:gd name="connsiteY16" fmla="*/ 899652 h 1210129"/>
              <a:gd name="connsiteX17" fmla="*/ 73743 w 1984759"/>
              <a:gd name="connsiteY17" fmla="*/ 855407 h 1210129"/>
              <a:gd name="connsiteX18" fmla="*/ 53194 w 1984759"/>
              <a:gd name="connsiteY18" fmla="*/ 678923 h 1210129"/>
              <a:gd name="connsiteX19" fmla="*/ 0 w 1984759"/>
              <a:gd name="connsiteY19" fmla="*/ 0 h 1210129"/>
              <a:gd name="connsiteX0" fmla="*/ 0 w 1984759"/>
              <a:gd name="connsiteY0" fmla="*/ 0 h 1209609"/>
              <a:gd name="connsiteX1" fmla="*/ 0 w 1984759"/>
              <a:gd name="connsiteY1" fmla="*/ 0 h 1209609"/>
              <a:gd name="connsiteX2" fmla="*/ 132735 w 1984759"/>
              <a:gd name="connsiteY2" fmla="*/ 29497 h 1209609"/>
              <a:gd name="connsiteX3" fmla="*/ 324464 w 1984759"/>
              <a:gd name="connsiteY3" fmla="*/ 0 h 1209609"/>
              <a:gd name="connsiteX4" fmla="*/ 1887793 w 1984759"/>
              <a:gd name="connsiteY4" fmla="*/ 14749 h 1209609"/>
              <a:gd name="connsiteX5" fmla="*/ 1976284 w 1984759"/>
              <a:gd name="connsiteY5" fmla="*/ 73742 h 1209609"/>
              <a:gd name="connsiteX6" fmla="*/ 1946788 w 1984759"/>
              <a:gd name="connsiteY6" fmla="*/ 501445 h 1209609"/>
              <a:gd name="connsiteX7" fmla="*/ 1932039 w 1984759"/>
              <a:gd name="connsiteY7" fmla="*/ 1047135 h 1209609"/>
              <a:gd name="connsiteX8" fmla="*/ 1880169 w 1984759"/>
              <a:gd name="connsiteY8" fmla="*/ 1132477 h 1209609"/>
              <a:gd name="connsiteX9" fmla="*/ 1769806 w 1984759"/>
              <a:gd name="connsiteY9" fmla="*/ 1165123 h 1209609"/>
              <a:gd name="connsiteX10" fmla="*/ 1725561 w 1984759"/>
              <a:gd name="connsiteY10" fmla="*/ 1179871 h 1209609"/>
              <a:gd name="connsiteX11" fmla="*/ 678426 w 1984759"/>
              <a:gd name="connsiteY11" fmla="*/ 1209368 h 1209609"/>
              <a:gd name="connsiteX12" fmla="*/ 603358 w 1984759"/>
              <a:gd name="connsiteY12" fmla="*/ 1141923 h 1209609"/>
              <a:gd name="connsiteX13" fmla="*/ 221226 w 1984759"/>
              <a:gd name="connsiteY13" fmla="*/ 1194619 h 1209609"/>
              <a:gd name="connsiteX14" fmla="*/ 176981 w 1984759"/>
              <a:gd name="connsiteY14" fmla="*/ 1165123 h 1209609"/>
              <a:gd name="connsiteX15" fmla="*/ 76889 w 1984759"/>
              <a:gd name="connsiteY15" fmla="*/ 1081106 h 1209609"/>
              <a:gd name="connsiteX16" fmla="*/ 44245 w 1984759"/>
              <a:gd name="connsiteY16" fmla="*/ 899652 h 1209609"/>
              <a:gd name="connsiteX17" fmla="*/ 73743 w 1984759"/>
              <a:gd name="connsiteY17" fmla="*/ 855407 h 1209609"/>
              <a:gd name="connsiteX18" fmla="*/ 53194 w 1984759"/>
              <a:gd name="connsiteY18" fmla="*/ 678923 h 1209609"/>
              <a:gd name="connsiteX19" fmla="*/ 0 w 1984759"/>
              <a:gd name="connsiteY19" fmla="*/ 0 h 1209609"/>
              <a:gd name="connsiteX0" fmla="*/ 0 w 1984759"/>
              <a:gd name="connsiteY0" fmla="*/ 0 h 1209899"/>
              <a:gd name="connsiteX1" fmla="*/ 0 w 1984759"/>
              <a:gd name="connsiteY1" fmla="*/ 0 h 1209899"/>
              <a:gd name="connsiteX2" fmla="*/ 132735 w 1984759"/>
              <a:gd name="connsiteY2" fmla="*/ 29497 h 1209899"/>
              <a:gd name="connsiteX3" fmla="*/ 324464 w 1984759"/>
              <a:gd name="connsiteY3" fmla="*/ 0 h 1209899"/>
              <a:gd name="connsiteX4" fmla="*/ 1887793 w 1984759"/>
              <a:gd name="connsiteY4" fmla="*/ 14749 h 1209899"/>
              <a:gd name="connsiteX5" fmla="*/ 1976284 w 1984759"/>
              <a:gd name="connsiteY5" fmla="*/ 73742 h 1209899"/>
              <a:gd name="connsiteX6" fmla="*/ 1946788 w 1984759"/>
              <a:gd name="connsiteY6" fmla="*/ 501445 h 1209899"/>
              <a:gd name="connsiteX7" fmla="*/ 1932039 w 1984759"/>
              <a:gd name="connsiteY7" fmla="*/ 1047135 h 1209899"/>
              <a:gd name="connsiteX8" fmla="*/ 1880169 w 1984759"/>
              <a:gd name="connsiteY8" fmla="*/ 1132477 h 1209899"/>
              <a:gd name="connsiteX9" fmla="*/ 1769806 w 1984759"/>
              <a:gd name="connsiteY9" fmla="*/ 1165123 h 1209899"/>
              <a:gd name="connsiteX10" fmla="*/ 1725561 w 1984759"/>
              <a:gd name="connsiteY10" fmla="*/ 1179871 h 1209899"/>
              <a:gd name="connsiteX11" fmla="*/ 678426 w 1984759"/>
              <a:gd name="connsiteY11" fmla="*/ 1209368 h 1209899"/>
              <a:gd name="connsiteX12" fmla="*/ 603358 w 1984759"/>
              <a:gd name="connsiteY12" fmla="*/ 1183020 h 1209899"/>
              <a:gd name="connsiteX13" fmla="*/ 221226 w 1984759"/>
              <a:gd name="connsiteY13" fmla="*/ 1194619 h 1209899"/>
              <a:gd name="connsiteX14" fmla="*/ 176981 w 1984759"/>
              <a:gd name="connsiteY14" fmla="*/ 1165123 h 1209899"/>
              <a:gd name="connsiteX15" fmla="*/ 76889 w 1984759"/>
              <a:gd name="connsiteY15" fmla="*/ 1081106 h 1209899"/>
              <a:gd name="connsiteX16" fmla="*/ 44245 w 1984759"/>
              <a:gd name="connsiteY16" fmla="*/ 899652 h 1209899"/>
              <a:gd name="connsiteX17" fmla="*/ 73743 w 1984759"/>
              <a:gd name="connsiteY17" fmla="*/ 855407 h 1209899"/>
              <a:gd name="connsiteX18" fmla="*/ 53194 w 1984759"/>
              <a:gd name="connsiteY18" fmla="*/ 678923 h 1209899"/>
              <a:gd name="connsiteX19" fmla="*/ 0 w 1984759"/>
              <a:gd name="connsiteY19" fmla="*/ 0 h 1209899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76889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231001 w 1984759"/>
              <a:gd name="connsiteY15" fmla="*/ 1060558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60558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87163 w 1984759"/>
              <a:gd name="connsiteY15" fmla="*/ 1050284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7163 w 1984759"/>
              <a:gd name="connsiteY15" fmla="*/ 1050284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68128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32084 w 1989548"/>
              <a:gd name="connsiteY0" fmla="*/ 14029 h 1197828"/>
              <a:gd name="connsiteX1" fmla="*/ 4789 w 1989548"/>
              <a:gd name="connsiteY1" fmla="*/ 382 h 1197828"/>
              <a:gd name="connsiteX2" fmla="*/ 137524 w 1989548"/>
              <a:gd name="connsiteY2" fmla="*/ 29879 h 1197828"/>
              <a:gd name="connsiteX3" fmla="*/ 329253 w 1989548"/>
              <a:gd name="connsiteY3" fmla="*/ 382 h 1197828"/>
              <a:gd name="connsiteX4" fmla="*/ 1892582 w 1989548"/>
              <a:gd name="connsiteY4" fmla="*/ 15131 h 1197828"/>
              <a:gd name="connsiteX5" fmla="*/ 1981073 w 1989548"/>
              <a:gd name="connsiteY5" fmla="*/ 74124 h 1197828"/>
              <a:gd name="connsiteX6" fmla="*/ 1951577 w 1989548"/>
              <a:gd name="connsiteY6" fmla="*/ 501827 h 1197828"/>
              <a:gd name="connsiteX7" fmla="*/ 1936828 w 1989548"/>
              <a:gd name="connsiteY7" fmla="*/ 1047517 h 1197828"/>
              <a:gd name="connsiteX8" fmla="*/ 1884958 w 1989548"/>
              <a:gd name="connsiteY8" fmla="*/ 1132859 h 1197828"/>
              <a:gd name="connsiteX9" fmla="*/ 1774595 w 1989548"/>
              <a:gd name="connsiteY9" fmla="*/ 1165505 h 1197828"/>
              <a:gd name="connsiteX10" fmla="*/ 1730350 w 1989548"/>
              <a:gd name="connsiteY10" fmla="*/ 1180253 h 1197828"/>
              <a:gd name="connsiteX11" fmla="*/ 724311 w 1989548"/>
              <a:gd name="connsiteY11" fmla="*/ 1178927 h 1197828"/>
              <a:gd name="connsiteX12" fmla="*/ 608147 w 1989548"/>
              <a:gd name="connsiteY12" fmla="*/ 1183402 h 1197828"/>
              <a:gd name="connsiteX13" fmla="*/ 226015 w 1989548"/>
              <a:gd name="connsiteY13" fmla="*/ 1195001 h 1197828"/>
              <a:gd name="connsiteX14" fmla="*/ 130400 w 1989548"/>
              <a:gd name="connsiteY14" fmla="*/ 1124408 h 1197828"/>
              <a:gd name="connsiteX15" fmla="*/ 85128 w 1989548"/>
              <a:gd name="connsiteY15" fmla="*/ 1030194 h 1197828"/>
              <a:gd name="connsiteX16" fmla="*/ 72917 w 1989548"/>
              <a:gd name="connsiteY16" fmla="*/ 900034 h 1197828"/>
              <a:gd name="connsiteX17" fmla="*/ 78532 w 1989548"/>
              <a:gd name="connsiteY17" fmla="*/ 855789 h 1197828"/>
              <a:gd name="connsiteX18" fmla="*/ 57983 w 1989548"/>
              <a:gd name="connsiteY18" fmla="*/ 679305 h 1197828"/>
              <a:gd name="connsiteX19" fmla="*/ 32084 w 1989548"/>
              <a:gd name="connsiteY19" fmla="*/ 14029 h 1197828"/>
              <a:gd name="connsiteX0" fmla="*/ 32084 w 1989548"/>
              <a:gd name="connsiteY0" fmla="*/ 14029 h 1197828"/>
              <a:gd name="connsiteX1" fmla="*/ 4789 w 1989548"/>
              <a:gd name="connsiteY1" fmla="*/ 382 h 1197828"/>
              <a:gd name="connsiteX2" fmla="*/ 137524 w 1989548"/>
              <a:gd name="connsiteY2" fmla="*/ 29879 h 1197828"/>
              <a:gd name="connsiteX3" fmla="*/ 329253 w 1989548"/>
              <a:gd name="connsiteY3" fmla="*/ 382 h 1197828"/>
              <a:gd name="connsiteX4" fmla="*/ 1892582 w 1989548"/>
              <a:gd name="connsiteY4" fmla="*/ 15131 h 1197828"/>
              <a:gd name="connsiteX5" fmla="*/ 1981073 w 1989548"/>
              <a:gd name="connsiteY5" fmla="*/ 74124 h 1197828"/>
              <a:gd name="connsiteX6" fmla="*/ 1951577 w 1989548"/>
              <a:gd name="connsiteY6" fmla="*/ 501827 h 1197828"/>
              <a:gd name="connsiteX7" fmla="*/ 1936828 w 1989548"/>
              <a:gd name="connsiteY7" fmla="*/ 1047517 h 1197828"/>
              <a:gd name="connsiteX8" fmla="*/ 1884958 w 1989548"/>
              <a:gd name="connsiteY8" fmla="*/ 1132859 h 1197828"/>
              <a:gd name="connsiteX9" fmla="*/ 1774595 w 1989548"/>
              <a:gd name="connsiteY9" fmla="*/ 1165505 h 1197828"/>
              <a:gd name="connsiteX10" fmla="*/ 1730350 w 1989548"/>
              <a:gd name="connsiteY10" fmla="*/ 1180253 h 1197828"/>
              <a:gd name="connsiteX11" fmla="*/ 724311 w 1989548"/>
              <a:gd name="connsiteY11" fmla="*/ 1178927 h 1197828"/>
              <a:gd name="connsiteX12" fmla="*/ 608147 w 1989548"/>
              <a:gd name="connsiteY12" fmla="*/ 1183402 h 1197828"/>
              <a:gd name="connsiteX13" fmla="*/ 226015 w 1989548"/>
              <a:gd name="connsiteY13" fmla="*/ 1195001 h 1197828"/>
              <a:gd name="connsiteX14" fmla="*/ 130400 w 1989548"/>
              <a:gd name="connsiteY14" fmla="*/ 1124408 h 1197828"/>
              <a:gd name="connsiteX15" fmla="*/ 85128 w 1989548"/>
              <a:gd name="connsiteY15" fmla="*/ 1030194 h 1197828"/>
              <a:gd name="connsiteX16" fmla="*/ 72917 w 1989548"/>
              <a:gd name="connsiteY16" fmla="*/ 900034 h 1197828"/>
              <a:gd name="connsiteX17" fmla="*/ 68297 w 1989548"/>
              <a:gd name="connsiteY17" fmla="*/ 825081 h 1197828"/>
              <a:gd name="connsiteX18" fmla="*/ 57983 w 1989548"/>
              <a:gd name="connsiteY18" fmla="*/ 679305 h 1197828"/>
              <a:gd name="connsiteX19" fmla="*/ 32084 w 1989548"/>
              <a:gd name="connsiteY19" fmla="*/ 14029 h 1197828"/>
              <a:gd name="connsiteX0" fmla="*/ 32084 w 1989548"/>
              <a:gd name="connsiteY0" fmla="*/ 14029 h 1184192"/>
              <a:gd name="connsiteX1" fmla="*/ 4789 w 1989548"/>
              <a:gd name="connsiteY1" fmla="*/ 382 h 1184192"/>
              <a:gd name="connsiteX2" fmla="*/ 137524 w 1989548"/>
              <a:gd name="connsiteY2" fmla="*/ 29879 h 1184192"/>
              <a:gd name="connsiteX3" fmla="*/ 329253 w 1989548"/>
              <a:gd name="connsiteY3" fmla="*/ 382 h 1184192"/>
              <a:gd name="connsiteX4" fmla="*/ 1892582 w 1989548"/>
              <a:gd name="connsiteY4" fmla="*/ 15131 h 1184192"/>
              <a:gd name="connsiteX5" fmla="*/ 1981073 w 1989548"/>
              <a:gd name="connsiteY5" fmla="*/ 74124 h 1184192"/>
              <a:gd name="connsiteX6" fmla="*/ 1951577 w 1989548"/>
              <a:gd name="connsiteY6" fmla="*/ 501827 h 1184192"/>
              <a:gd name="connsiteX7" fmla="*/ 1936828 w 1989548"/>
              <a:gd name="connsiteY7" fmla="*/ 1047517 h 1184192"/>
              <a:gd name="connsiteX8" fmla="*/ 1884958 w 1989548"/>
              <a:gd name="connsiteY8" fmla="*/ 1132859 h 1184192"/>
              <a:gd name="connsiteX9" fmla="*/ 1774595 w 1989548"/>
              <a:gd name="connsiteY9" fmla="*/ 1165505 h 1184192"/>
              <a:gd name="connsiteX10" fmla="*/ 1730350 w 1989548"/>
              <a:gd name="connsiteY10" fmla="*/ 1180253 h 1184192"/>
              <a:gd name="connsiteX11" fmla="*/ 724311 w 1989548"/>
              <a:gd name="connsiteY11" fmla="*/ 1178927 h 1184192"/>
              <a:gd name="connsiteX12" fmla="*/ 608147 w 1989548"/>
              <a:gd name="connsiteY12" fmla="*/ 1183402 h 1184192"/>
              <a:gd name="connsiteX13" fmla="*/ 239663 w 1989548"/>
              <a:gd name="connsiteY13" fmla="*/ 1167705 h 1184192"/>
              <a:gd name="connsiteX14" fmla="*/ 130400 w 1989548"/>
              <a:gd name="connsiteY14" fmla="*/ 1124408 h 1184192"/>
              <a:gd name="connsiteX15" fmla="*/ 85128 w 1989548"/>
              <a:gd name="connsiteY15" fmla="*/ 1030194 h 1184192"/>
              <a:gd name="connsiteX16" fmla="*/ 72917 w 1989548"/>
              <a:gd name="connsiteY16" fmla="*/ 900034 h 1184192"/>
              <a:gd name="connsiteX17" fmla="*/ 68297 w 1989548"/>
              <a:gd name="connsiteY17" fmla="*/ 825081 h 1184192"/>
              <a:gd name="connsiteX18" fmla="*/ 57983 w 1989548"/>
              <a:gd name="connsiteY18" fmla="*/ 679305 h 1184192"/>
              <a:gd name="connsiteX19" fmla="*/ 32084 w 1989548"/>
              <a:gd name="connsiteY19" fmla="*/ 14029 h 1184192"/>
              <a:gd name="connsiteX0" fmla="*/ 32084 w 1989548"/>
              <a:gd name="connsiteY0" fmla="*/ 14029 h 1180763"/>
              <a:gd name="connsiteX1" fmla="*/ 4789 w 1989548"/>
              <a:gd name="connsiteY1" fmla="*/ 382 h 1180763"/>
              <a:gd name="connsiteX2" fmla="*/ 137524 w 1989548"/>
              <a:gd name="connsiteY2" fmla="*/ 29879 h 1180763"/>
              <a:gd name="connsiteX3" fmla="*/ 329253 w 1989548"/>
              <a:gd name="connsiteY3" fmla="*/ 382 h 1180763"/>
              <a:gd name="connsiteX4" fmla="*/ 1892582 w 1989548"/>
              <a:gd name="connsiteY4" fmla="*/ 15131 h 1180763"/>
              <a:gd name="connsiteX5" fmla="*/ 1981073 w 1989548"/>
              <a:gd name="connsiteY5" fmla="*/ 74124 h 1180763"/>
              <a:gd name="connsiteX6" fmla="*/ 1951577 w 1989548"/>
              <a:gd name="connsiteY6" fmla="*/ 501827 h 1180763"/>
              <a:gd name="connsiteX7" fmla="*/ 1936828 w 1989548"/>
              <a:gd name="connsiteY7" fmla="*/ 1047517 h 1180763"/>
              <a:gd name="connsiteX8" fmla="*/ 1884958 w 1989548"/>
              <a:gd name="connsiteY8" fmla="*/ 1132859 h 1180763"/>
              <a:gd name="connsiteX9" fmla="*/ 1774595 w 1989548"/>
              <a:gd name="connsiteY9" fmla="*/ 1165505 h 1180763"/>
              <a:gd name="connsiteX10" fmla="*/ 1730350 w 1989548"/>
              <a:gd name="connsiteY10" fmla="*/ 1180253 h 1180763"/>
              <a:gd name="connsiteX11" fmla="*/ 724311 w 1989548"/>
              <a:gd name="connsiteY11" fmla="*/ 1178927 h 1180763"/>
              <a:gd name="connsiteX12" fmla="*/ 601323 w 1989548"/>
              <a:gd name="connsiteY12" fmla="*/ 1162930 h 1180763"/>
              <a:gd name="connsiteX13" fmla="*/ 239663 w 1989548"/>
              <a:gd name="connsiteY13" fmla="*/ 1167705 h 1180763"/>
              <a:gd name="connsiteX14" fmla="*/ 130400 w 1989548"/>
              <a:gd name="connsiteY14" fmla="*/ 1124408 h 1180763"/>
              <a:gd name="connsiteX15" fmla="*/ 85128 w 1989548"/>
              <a:gd name="connsiteY15" fmla="*/ 1030194 h 1180763"/>
              <a:gd name="connsiteX16" fmla="*/ 72917 w 1989548"/>
              <a:gd name="connsiteY16" fmla="*/ 900034 h 1180763"/>
              <a:gd name="connsiteX17" fmla="*/ 68297 w 1989548"/>
              <a:gd name="connsiteY17" fmla="*/ 825081 h 1180763"/>
              <a:gd name="connsiteX18" fmla="*/ 57983 w 1989548"/>
              <a:gd name="connsiteY18" fmla="*/ 679305 h 1180763"/>
              <a:gd name="connsiteX19" fmla="*/ 32084 w 1989548"/>
              <a:gd name="connsiteY19" fmla="*/ 14029 h 1180763"/>
              <a:gd name="connsiteX0" fmla="*/ 32084 w 1989548"/>
              <a:gd name="connsiteY0" fmla="*/ 14029 h 1180253"/>
              <a:gd name="connsiteX1" fmla="*/ 4789 w 1989548"/>
              <a:gd name="connsiteY1" fmla="*/ 382 h 1180253"/>
              <a:gd name="connsiteX2" fmla="*/ 137524 w 1989548"/>
              <a:gd name="connsiteY2" fmla="*/ 29879 h 1180253"/>
              <a:gd name="connsiteX3" fmla="*/ 329253 w 1989548"/>
              <a:gd name="connsiteY3" fmla="*/ 382 h 1180253"/>
              <a:gd name="connsiteX4" fmla="*/ 1892582 w 1989548"/>
              <a:gd name="connsiteY4" fmla="*/ 15131 h 1180253"/>
              <a:gd name="connsiteX5" fmla="*/ 1981073 w 1989548"/>
              <a:gd name="connsiteY5" fmla="*/ 74124 h 1180253"/>
              <a:gd name="connsiteX6" fmla="*/ 1951577 w 1989548"/>
              <a:gd name="connsiteY6" fmla="*/ 501827 h 1180253"/>
              <a:gd name="connsiteX7" fmla="*/ 1936828 w 1989548"/>
              <a:gd name="connsiteY7" fmla="*/ 1047517 h 1180253"/>
              <a:gd name="connsiteX8" fmla="*/ 1884958 w 1989548"/>
              <a:gd name="connsiteY8" fmla="*/ 1132859 h 1180253"/>
              <a:gd name="connsiteX9" fmla="*/ 1774595 w 1989548"/>
              <a:gd name="connsiteY9" fmla="*/ 1165505 h 1180253"/>
              <a:gd name="connsiteX10" fmla="*/ 1730350 w 1989548"/>
              <a:gd name="connsiteY10" fmla="*/ 1180253 h 1180253"/>
              <a:gd name="connsiteX11" fmla="*/ 741371 w 1989548"/>
              <a:gd name="connsiteY11" fmla="*/ 1165279 h 1180253"/>
              <a:gd name="connsiteX12" fmla="*/ 601323 w 1989548"/>
              <a:gd name="connsiteY12" fmla="*/ 1162930 h 1180253"/>
              <a:gd name="connsiteX13" fmla="*/ 239663 w 1989548"/>
              <a:gd name="connsiteY13" fmla="*/ 1167705 h 1180253"/>
              <a:gd name="connsiteX14" fmla="*/ 130400 w 1989548"/>
              <a:gd name="connsiteY14" fmla="*/ 1124408 h 1180253"/>
              <a:gd name="connsiteX15" fmla="*/ 85128 w 1989548"/>
              <a:gd name="connsiteY15" fmla="*/ 1030194 h 1180253"/>
              <a:gd name="connsiteX16" fmla="*/ 72917 w 1989548"/>
              <a:gd name="connsiteY16" fmla="*/ 900034 h 1180253"/>
              <a:gd name="connsiteX17" fmla="*/ 68297 w 1989548"/>
              <a:gd name="connsiteY17" fmla="*/ 825081 h 1180253"/>
              <a:gd name="connsiteX18" fmla="*/ 57983 w 1989548"/>
              <a:gd name="connsiteY18" fmla="*/ 679305 h 1180253"/>
              <a:gd name="connsiteX19" fmla="*/ 32084 w 1989548"/>
              <a:gd name="connsiteY19" fmla="*/ 14029 h 1180253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36828 w 1989548"/>
              <a:gd name="connsiteY7" fmla="*/ 1047517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36828 w 1989548"/>
              <a:gd name="connsiteY7" fmla="*/ 1047517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53888 w 1989548"/>
              <a:gd name="connsiteY7" fmla="*/ 1037281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96750"/>
              <a:gd name="connsiteY0" fmla="*/ 14029 h 1169739"/>
              <a:gd name="connsiteX1" fmla="*/ 4789 w 1996750"/>
              <a:gd name="connsiteY1" fmla="*/ 382 h 1169739"/>
              <a:gd name="connsiteX2" fmla="*/ 137524 w 1996750"/>
              <a:gd name="connsiteY2" fmla="*/ 29879 h 1169739"/>
              <a:gd name="connsiteX3" fmla="*/ 329253 w 1996750"/>
              <a:gd name="connsiteY3" fmla="*/ 382 h 1169739"/>
              <a:gd name="connsiteX4" fmla="*/ 1892582 w 1996750"/>
              <a:gd name="connsiteY4" fmla="*/ 15131 h 1169739"/>
              <a:gd name="connsiteX5" fmla="*/ 1981073 w 1996750"/>
              <a:gd name="connsiteY5" fmla="*/ 74124 h 1169739"/>
              <a:gd name="connsiteX6" fmla="*/ 1965224 w 1996750"/>
              <a:gd name="connsiteY6" fmla="*/ 505239 h 1169739"/>
              <a:gd name="connsiteX7" fmla="*/ 1953888 w 1996750"/>
              <a:gd name="connsiteY7" fmla="*/ 1037281 h 1169739"/>
              <a:gd name="connsiteX8" fmla="*/ 1884958 w 1996750"/>
              <a:gd name="connsiteY8" fmla="*/ 1132859 h 1169739"/>
              <a:gd name="connsiteX9" fmla="*/ 1774595 w 1996750"/>
              <a:gd name="connsiteY9" fmla="*/ 1165505 h 1169739"/>
              <a:gd name="connsiteX10" fmla="*/ 1706467 w 1996750"/>
              <a:gd name="connsiteY10" fmla="*/ 1163193 h 1169739"/>
              <a:gd name="connsiteX11" fmla="*/ 741371 w 1996750"/>
              <a:gd name="connsiteY11" fmla="*/ 1165279 h 1169739"/>
              <a:gd name="connsiteX12" fmla="*/ 601323 w 1996750"/>
              <a:gd name="connsiteY12" fmla="*/ 1162930 h 1169739"/>
              <a:gd name="connsiteX13" fmla="*/ 239663 w 1996750"/>
              <a:gd name="connsiteY13" fmla="*/ 1167705 h 1169739"/>
              <a:gd name="connsiteX14" fmla="*/ 130400 w 1996750"/>
              <a:gd name="connsiteY14" fmla="*/ 1124408 h 1169739"/>
              <a:gd name="connsiteX15" fmla="*/ 85128 w 1996750"/>
              <a:gd name="connsiteY15" fmla="*/ 1030194 h 1169739"/>
              <a:gd name="connsiteX16" fmla="*/ 72917 w 1996750"/>
              <a:gd name="connsiteY16" fmla="*/ 900034 h 1169739"/>
              <a:gd name="connsiteX17" fmla="*/ 68297 w 1996750"/>
              <a:gd name="connsiteY17" fmla="*/ 825081 h 1169739"/>
              <a:gd name="connsiteX18" fmla="*/ 57983 w 1996750"/>
              <a:gd name="connsiteY18" fmla="*/ 679305 h 1169739"/>
              <a:gd name="connsiteX19" fmla="*/ 32084 w 1996750"/>
              <a:gd name="connsiteY19" fmla="*/ 14029 h 1169739"/>
              <a:gd name="connsiteX0" fmla="*/ 32084 w 1984688"/>
              <a:gd name="connsiteY0" fmla="*/ 14029 h 1169739"/>
              <a:gd name="connsiteX1" fmla="*/ 4789 w 1984688"/>
              <a:gd name="connsiteY1" fmla="*/ 382 h 1169739"/>
              <a:gd name="connsiteX2" fmla="*/ 137524 w 1984688"/>
              <a:gd name="connsiteY2" fmla="*/ 29879 h 1169739"/>
              <a:gd name="connsiteX3" fmla="*/ 329253 w 1984688"/>
              <a:gd name="connsiteY3" fmla="*/ 382 h 1169739"/>
              <a:gd name="connsiteX4" fmla="*/ 1892582 w 1984688"/>
              <a:gd name="connsiteY4" fmla="*/ 15131 h 1169739"/>
              <a:gd name="connsiteX5" fmla="*/ 1981073 w 1984688"/>
              <a:gd name="connsiteY5" fmla="*/ 74124 h 1169739"/>
              <a:gd name="connsiteX6" fmla="*/ 1965224 w 1984688"/>
              <a:gd name="connsiteY6" fmla="*/ 505239 h 1169739"/>
              <a:gd name="connsiteX7" fmla="*/ 1953888 w 1984688"/>
              <a:gd name="connsiteY7" fmla="*/ 1037281 h 1169739"/>
              <a:gd name="connsiteX8" fmla="*/ 1884958 w 1984688"/>
              <a:gd name="connsiteY8" fmla="*/ 1132859 h 1169739"/>
              <a:gd name="connsiteX9" fmla="*/ 1774595 w 1984688"/>
              <a:gd name="connsiteY9" fmla="*/ 1165505 h 1169739"/>
              <a:gd name="connsiteX10" fmla="*/ 1706467 w 1984688"/>
              <a:gd name="connsiteY10" fmla="*/ 1163193 h 1169739"/>
              <a:gd name="connsiteX11" fmla="*/ 741371 w 1984688"/>
              <a:gd name="connsiteY11" fmla="*/ 1165279 h 1169739"/>
              <a:gd name="connsiteX12" fmla="*/ 601323 w 1984688"/>
              <a:gd name="connsiteY12" fmla="*/ 1162930 h 1169739"/>
              <a:gd name="connsiteX13" fmla="*/ 239663 w 1984688"/>
              <a:gd name="connsiteY13" fmla="*/ 1167705 h 1169739"/>
              <a:gd name="connsiteX14" fmla="*/ 130400 w 1984688"/>
              <a:gd name="connsiteY14" fmla="*/ 1124408 h 1169739"/>
              <a:gd name="connsiteX15" fmla="*/ 85128 w 1984688"/>
              <a:gd name="connsiteY15" fmla="*/ 1030194 h 1169739"/>
              <a:gd name="connsiteX16" fmla="*/ 72917 w 1984688"/>
              <a:gd name="connsiteY16" fmla="*/ 900034 h 1169739"/>
              <a:gd name="connsiteX17" fmla="*/ 68297 w 1984688"/>
              <a:gd name="connsiteY17" fmla="*/ 825081 h 1169739"/>
              <a:gd name="connsiteX18" fmla="*/ 57983 w 1984688"/>
              <a:gd name="connsiteY18" fmla="*/ 679305 h 1169739"/>
              <a:gd name="connsiteX19" fmla="*/ 32084 w 1984688"/>
              <a:gd name="connsiteY19" fmla="*/ 14029 h 1169739"/>
              <a:gd name="connsiteX0" fmla="*/ 32084 w 1984688"/>
              <a:gd name="connsiteY0" fmla="*/ 14029 h 1169739"/>
              <a:gd name="connsiteX1" fmla="*/ 4789 w 1984688"/>
              <a:gd name="connsiteY1" fmla="*/ 382 h 1169739"/>
              <a:gd name="connsiteX2" fmla="*/ 137524 w 1984688"/>
              <a:gd name="connsiteY2" fmla="*/ 29879 h 1169739"/>
              <a:gd name="connsiteX3" fmla="*/ 329253 w 1984688"/>
              <a:gd name="connsiteY3" fmla="*/ 382 h 1169739"/>
              <a:gd name="connsiteX4" fmla="*/ 1892582 w 1984688"/>
              <a:gd name="connsiteY4" fmla="*/ 15131 h 1169739"/>
              <a:gd name="connsiteX5" fmla="*/ 1981073 w 1984688"/>
              <a:gd name="connsiteY5" fmla="*/ 74124 h 1169739"/>
              <a:gd name="connsiteX6" fmla="*/ 1965224 w 1984688"/>
              <a:gd name="connsiteY6" fmla="*/ 505239 h 1169739"/>
              <a:gd name="connsiteX7" fmla="*/ 1953888 w 1984688"/>
              <a:gd name="connsiteY7" fmla="*/ 1037281 h 1169739"/>
              <a:gd name="connsiteX8" fmla="*/ 1884958 w 1984688"/>
              <a:gd name="connsiteY8" fmla="*/ 1132859 h 1169739"/>
              <a:gd name="connsiteX9" fmla="*/ 1774595 w 1984688"/>
              <a:gd name="connsiteY9" fmla="*/ 1165505 h 1169739"/>
              <a:gd name="connsiteX10" fmla="*/ 1706467 w 1984688"/>
              <a:gd name="connsiteY10" fmla="*/ 1163193 h 1169739"/>
              <a:gd name="connsiteX11" fmla="*/ 741371 w 1984688"/>
              <a:gd name="connsiteY11" fmla="*/ 1165279 h 1169739"/>
              <a:gd name="connsiteX12" fmla="*/ 601323 w 1984688"/>
              <a:gd name="connsiteY12" fmla="*/ 1162930 h 1169739"/>
              <a:gd name="connsiteX13" fmla="*/ 239663 w 1984688"/>
              <a:gd name="connsiteY13" fmla="*/ 1167705 h 1169739"/>
              <a:gd name="connsiteX14" fmla="*/ 130400 w 1984688"/>
              <a:gd name="connsiteY14" fmla="*/ 1124408 h 1169739"/>
              <a:gd name="connsiteX15" fmla="*/ 85128 w 1984688"/>
              <a:gd name="connsiteY15" fmla="*/ 1030194 h 1169739"/>
              <a:gd name="connsiteX16" fmla="*/ 72917 w 1984688"/>
              <a:gd name="connsiteY16" fmla="*/ 900034 h 1169739"/>
              <a:gd name="connsiteX17" fmla="*/ 68297 w 1984688"/>
              <a:gd name="connsiteY17" fmla="*/ 825081 h 1169739"/>
              <a:gd name="connsiteX18" fmla="*/ 57983 w 1984688"/>
              <a:gd name="connsiteY18" fmla="*/ 679305 h 1169739"/>
              <a:gd name="connsiteX19" fmla="*/ 32084 w 1984688"/>
              <a:gd name="connsiteY19" fmla="*/ 14029 h 1169739"/>
              <a:gd name="connsiteX0" fmla="*/ 32084 w 1984464"/>
              <a:gd name="connsiteY0" fmla="*/ 15957 h 1171667"/>
              <a:gd name="connsiteX1" fmla="*/ 4789 w 1984464"/>
              <a:gd name="connsiteY1" fmla="*/ 2310 h 1171667"/>
              <a:gd name="connsiteX2" fmla="*/ 137524 w 1984464"/>
              <a:gd name="connsiteY2" fmla="*/ 31807 h 1171667"/>
              <a:gd name="connsiteX3" fmla="*/ 329253 w 1984464"/>
              <a:gd name="connsiteY3" fmla="*/ 2310 h 1171667"/>
              <a:gd name="connsiteX4" fmla="*/ 1895994 w 1984464"/>
              <a:gd name="connsiteY4" fmla="*/ 0 h 1171667"/>
              <a:gd name="connsiteX5" fmla="*/ 1981073 w 1984464"/>
              <a:gd name="connsiteY5" fmla="*/ 76052 h 1171667"/>
              <a:gd name="connsiteX6" fmla="*/ 1965224 w 1984464"/>
              <a:gd name="connsiteY6" fmla="*/ 507167 h 1171667"/>
              <a:gd name="connsiteX7" fmla="*/ 1953888 w 1984464"/>
              <a:gd name="connsiteY7" fmla="*/ 1039209 h 1171667"/>
              <a:gd name="connsiteX8" fmla="*/ 1884958 w 1984464"/>
              <a:gd name="connsiteY8" fmla="*/ 1134787 h 1171667"/>
              <a:gd name="connsiteX9" fmla="*/ 1774595 w 1984464"/>
              <a:gd name="connsiteY9" fmla="*/ 1167433 h 1171667"/>
              <a:gd name="connsiteX10" fmla="*/ 1706467 w 1984464"/>
              <a:gd name="connsiteY10" fmla="*/ 1165121 h 1171667"/>
              <a:gd name="connsiteX11" fmla="*/ 741371 w 1984464"/>
              <a:gd name="connsiteY11" fmla="*/ 1167207 h 1171667"/>
              <a:gd name="connsiteX12" fmla="*/ 601323 w 1984464"/>
              <a:gd name="connsiteY12" fmla="*/ 1164858 h 1171667"/>
              <a:gd name="connsiteX13" fmla="*/ 239663 w 1984464"/>
              <a:gd name="connsiteY13" fmla="*/ 1169633 h 1171667"/>
              <a:gd name="connsiteX14" fmla="*/ 130400 w 1984464"/>
              <a:gd name="connsiteY14" fmla="*/ 1126336 h 1171667"/>
              <a:gd name="connsiteX15" fmla="*/ 85128 w 1984464"/>
              <a:gd name="connsiteY15" fmla="*/ 1032122 h 1171667"/>
              <a:gd name="connsiteX16" fmla="*/ 72917 w 1984464"/>
              <a:gd name="connsiteY16" fmla="*/ 901962 h 1171667"/>
              <a:gd name="connsiteX17" fmla="*/ 68297 w 1984464"/>
              <a:gd name="connsiteY17" fmla="*/ 827009 h 1171667"/>
              <a:gd name="connsiteX18" fmla="*/ 57983 w 1984464"/>
              <a:gd name="connsiteY18" fmla="*/ 681233 h 1171667"/>
              <a:gd name="connsiteX19" fmla="*/ 32084 w 1984464"/>
              <a:gd name="connsiteY19" fmla="*/ 15957 h 1171667"/>
              <a:gd name="connsiteX0" fmla="*/ 32084 w 1984464"/>
              <a:gd name="connsiteY0" fmla="*/ 15957 h 1171667"/>
              <a:gd name="connsiteX1" fmla="*/ 4789 w 1984464"/>
              <a:gd name="connsiteY1" fmla="*/ 2310 h 1171667"/>
              <a:gd name="connsiteX2" fmla="*/ 137524 w 1984464"/>
              <a:gd name="connsiteY2" fmla="*/ 14747 h 1171667"/>
              <a:gd name="connsiteX3" fmla="*/ 329253 w 1984464"/>
              <a:gd name="connsiteY3" fmla="*/ 2310 h 1171667"/>
              <a:gd name="connsiteX4" fmla="*/ 1895994 w 1984464"/>
              <a:gd name="connsiteY4" fmla="*/ 0 h 1171667"/>
              <a:gd name="connsiteX5" fmla="*/ 1981073 w 1984464"/>
              <a:gd name="connsiteY5" fmla="*/ 76052 h 1171667"/>
              <a:gd name="connsiteX6" fmla="*/ 1965224 w 1984464"/>
              <a:gd name="connsiteY6" fmla="*/ 507167 h 1171667"/>
              <a:gd name="connsiteX7" fmla="*/ 1953888 w 1984464"/>
              <a:gd name="connsiteY7" fmla="*/ 1039209 h 1171667"/>
              <a:gd name="connsiteX8" fmla="*/ 1884958 w 1984464"/>
              <a:gd name="connsiteY8" fmla="*/ 1134787 h 1171667"/>
              <a:gd name="connsiteX9" fmla="*/ 1774595 w 1984464"/>
              <a:gd name="connsiteY9" fmla="*/ 1167433 h 1171667"/>
              <a:gd name="connsiteX10" fmla="*/ 1706467 w 1984464"/>
              <a:gd name="connsiteY10" fmla="*/ 1165121 h 1171667"/>
              <a:gd name="connsiteX11" fmla="*/ 741371 w 1984464"/>
              <a:gd name="connsiteY11" fmla="*/ 1167207 h 1171667"/>
              <a:gd name="connsiteX12" fmla="*/ 601323 w 1984464"/>
              <a:gd name="connsiteY12" fmla="*/ 1164858 h 1171667"/>
              <a:gd name="connsiteX13" fmla="*/ 239663 w 1984464"/>
              <a:gd name="connsiteY13" fmla="*/ 1169633 h 1171667"/>
              <a:gd name="connsiteX14" fmla="*/ 130400 w 1984464"/>
              <a:gd name="connsiteY14" fmla="*/ 1126336 h 1171667"/>
              <a:gd name="connsiteX15" fmla="*/ 85128 w 1984464"/>
              <a:gd name="connsiteY15" fmla="*/ 1032122 h 1171667"/>
              <a:gd name="connsiteX16" fmla="*/ 72917 w 1984464"/>
              <a:gd name="connsiteY16" fmla="*/ 901962 h 1171667"/>
              <a:gd name="connsiteX17" fmla="*/ 68297 w 1984464"/>
              <a:gd name="connsiteY17" fmla="*/ 827009 h 1171667"/>
              <a:gd name="connsiteX18" fmla="*/ 57983 w 1984464"/>
              <a:gd name="connsiteY18" fmla="*/ 681233 h 1171667"/>
              <a:gd name="connsiteX19" fmla="*/ 32084 w 1984464"/>
              <a:gd name="connsiteY19" fmla="*/ 15957 h 1171667"/>
              <a:gd name="connsiteX0" fmla="*/ 124 w 1952504"/>
              <a:gd name="connsiteY0" fmla="*/ 55326 h 1211036"/>
              <a:gd name="connsiteX1" fmla="*/ 20596 w 1952504"/>
              <a:gd name="connsiteY1" fmla="*/ 38267 h 1211036"/>
              <a:gd name="connsiteX2" fmla="*/ 105564 w 1952504"/>
              <a:gd name="connsiteY2" fmla="*/ 54116 h 1211036"/>
              <a:gd name="connsiteX3" fmla="*/ 297293 w 1952504"/>
              <a:gd name="connsiteY3" fmla="*/ 41679 h 1211036"/>
              <a:gd name="connsiteX4" fmla="*/ 1864034 w 1952504"/>
              <a:gd name="connsiteY4" fmla="*/ 39369 h 1211036"/>
              <a:gd name="connsiteX5" fmla="*/ 1949113 w 1952504"/>
              <a:gd name="connsiteY5" fmla="*/ 115421 h 1211036"/>
              <a:gd name="connsiteX6" fmla="*/ 1933264 w 1952504"/>
              <a:gd name="connsiteY6" fmla="*/ 546536 h 1211036"/>
              <a:gd name="connsiteX7" fmla="*/ 1921928 w 1952504"/>
              <a:gd name="connsiteY7" fmla="*/ 1078578 h 1211036"/>
              <a:gd name="connsiteX8" fmla="*/ 1852998 w 1952504"/>
              <a:gd name="connsiteY8" fmla="*/ 1174156 h 1211036"/>
              <a:gd name="connsiteX9" fmla="*/ 1742635 w 1952504"/>
              <a:gd name="connsiteY9" fmla="*/ 1206802 h 1211036"/>
              <a:gd name="connsiteX10" fmla="*/ 1674507 w 1952504"/>
              <a:gd name="connsiteY10" fmla="*/ 1204490 h 1211036"/>
              <a:gd name="connsiteX11" fmla="*/ 709411 w 1952504"/>
              <a:gd name="connsiteY11" fmla="*/ 1206576 h 1211036"/>
              <a:gd name="connsiteX12" fmla="*/ 569363 w 1952504"/>
              <a:gd name="connsiteY12" fmla="*/ 1204227 h 1211036"/>
              <a:gd name="connsiteX13" fmla="*/ 207703 w 1952504"/>
              <a:gd name="connsiteY13" fmla="*/ 1209002 h 1211036"/>
              <a:gd name="connsiteX14" fmla="*/ 98440 w 1952504"/>
              <a:gd name="connsiteY14" fmla="*/ 1165705 h 1211036"/>
              <a:gd name="connsiteX15" fmla="*/ 53168 w 1952504"/>
              <a:gd name="connsiteY15" fmla="*/ 1071491 h 1211036"/>
              <a:gd name="connsiteX16" fmla="*/ 40957 w 1952504"/>
              <a:gd name="connsiteY16" fmla="*/ 941331 h 1211036"/>
              <a:gd name="connsiteX17" fmla="*/ 36337 w 1952504"/>
              <a:gd name="connsiteY17" fmla="*/ 866378 h 1211036"/>
              <a:gd name="connsiteX18" fmla="*/ 26023 w 1952504"/>
              <a:gd name="connsiteY18" fmla="*/ 720602 h 1211036"/>
              <a:gd name="connsiteX19" fmla="*/ 124 w 1952504"/>
              <a:gd name="connsiteY19" fmla="*/ 55326 h 1211036"/>
              <a:gd name="connsiteX0" fmla="*/ 57158 w 1932166"/>
              <a:gd name="connsiteY0" fmla="*/ 31807 h 1342262"/>
              <a:gd name="connsiteX1" fmla="*/ 258 w 1932166"/>
              <a:gd name="connsiteY1" fmla="*/ 169493 h 1342262"/>
              <a:gd name="connsiteX2" fmla="*/ 85226 w 1932166"/>
              <a:gd name="connsiteY2" fmla="*/ 185342 h 1342262"/>
              <a:gd name="connsiteX3" fmla="*/ 276955 w 1932166"/>
              <a:gd name="connsiteY3" fmla="*/ 172905 h 1342262"/>
              <a:gd name="connsiteX4" fmla="*/ 1843696 w 1932166"/>
              <a:gd name="connsiteY4" fmla="*/ 170595 h 1342262"/>
              <a:gd name="connsiteX5" fmla="*/ 1928775 w 1932166"/>
              <a:gd name="connsiteY5" fmla="*/ 246647 h 1342262"/>
              <a:gd name="connsiteX6" fmla="*/ 1912926 w 1932166"/>
              <a:gd name="connsiteY6" fmla="*/ 677762 h 1342262"/>
              <a:gd name="connsiteX7" fmla="*/ 1901590 w 1932166"/>
              <a:gd name="connsiteY7" fmla="*/ 1209804 h 1342262"/>
              <a:gd name="connsiteX8" fmla="*/ 1832660 w 1932166"/>
              <a:gd name="connsiteY8" fmla="*/ 1305382 h 1342262"/>
              <a:gd name="connsiteX9" fmla="*/ 1722297 w 1932166"/>
              <a:gd name="connsiteY9" fmla="*/ 1338028 h 1342262"/>
              <a:gd name="connsiteX10" fmla="*/ 1654169 w 1932166"/>
              <a:gd name="connsiteY10" fmla="*/ 1335716 h 1342262"/>
              <a:gd name="connsiteX11" fmla="*/ 689073 w 1932166"/>
              <a:gd name="connsiteY11" fmla="*/ 1337802 h 1342262"/>
              <a:gd name="connsiteX12" fmla="*/ 549025 w 1932166"/>
              <a:gd name="connsiteY12" fmla="*/ 1335453 h 1342262"/>
              <a:gd name="connsiteX13" fmla="*/ 187365 w 1932166"/>
              <a:gd name="connsiteY13" fmla="*/ 1340228 h 1342262"/>
              <a:gd name="connsiteX14" fmla="*/ 78102 w 1932166"/>
              <a:gd name="connsiteY14" fmla="*/ 1296931 h 1342262"/>
              <a:gd name="connsiteX15" fmla="*/ 32830 w 1932166"/>
              <a:gd name="connsiteY15" fmla="*/ 1202717 h 1342262"/>
              <a:gd name="connsiteX16" fmla="*/ 20619 w 1932166"/>
              <a:gd name="connsiteY16" fmla="*/ 1072557 h 1342262"/>
              <a:gd name="connsiteX17" fmla="*/ 15999 w 1932166"/>
              <a:gd name="connsiteY17" fmla="*/ 997604 h 1342262"/>
              <a:gd name="connsiteX18" fmla="*/ 5685 w 1932166"/>
              <a:gd name="connsiteY18" fmla="*/ 851828 h 1342262"/>
              <a:gd name="connsiteX19" fmla="*/ 57158 w 1932166"/>
              <a:gd name="connsiteY19" fmla="*/ 31807 h 1342262"/>
              <a:gd name="connsiteX0" fmla="*/ 56614 w 1931622"/>
              <a:gd name="connsiteY0" fmla="*/ 47940 h 1358395"/>
              <a:gd name="connsiteX1" fmla="*/ 168526 w 1931622"/>
              <a:gd name="connsiteY1" fmla="*/ 108254 h 1358395"/>
              <a:gd name="connsiteX2" fmla="*/ 84682 w 1931622"/>
              <a:gd name="connsiteY2" fmla="*/ 201475 h 1358395"/>
              <a:gd name="connsiteX3" fmla="*/ 276411 w 1931622"/>
              <a:gd name="connsiteY3" fmla="*/ 189038 h 1358395"/>
              <a:gd name="connsiteX4" fmla="*/ 1843152 w 1931622"/>
              <a:gd name="connsiteY4" fmla="*/ 186728 h 1358395"/>
              <a:gd name="connsiteX5" fmla="*/ 1928231 w 1931622"/>
              <a:gd name="connsiteY5" fmla="*/ 262780 h 1358395"/>
              <a:gd name="connsiteX6" fmla="*/ 1912382 w 1931622"/>
              <a:gd name="connsiteY6" fmla="*/ 693895 h 1358395"/>
              <a:gd name="connsiteX7" fmla="*/ 1901046 w 1931622"/>
              <a:gd name="connsiteY7" fmla="*/ 1225937 h 1358395"/>
              <a:gd name="connsiteX8" fmla="*/ 1832116 w 1931622"/>
              <a:gd name="connsiteY8" fmla="*/ 1321515 h 1358395"/>
              <a:gd name="connsiteX9" fmla="*/ 1721753 w 1931622"/>
              <a:gd name="connsiteY9" fmla="*/ 1354161 h 1358395"/>
              <a:gd name="connsiteX10" fmla="*/ 1653625 w 1931622"/>
              <a:gd name="connsiteY10" fmla="*/ 1351849 h 1358395"/>
              <a:gd name="connsiteX11" fmla="*/ 688529 w 1931622"/>
              <a:gd name="connsiteY11" fmla="*/ 1353935 h 1358395"/>
              <a:gd name="connsiteX12" fmla="*/ 548481 w 1931622"/>
              <a:gd name="connsiteY12" fmla="*/ 1351586 h 1358395"/>
              <a:gd name="connsiteX13" fmla="*/ 186821 w 1931622"/>
              <a:gd name="connsiteY13" fmla="*/ 1356361 h 1358395"/>
              <a:gd name="connsiteX14" fmla="*/ 77558 w 1931622"/>
              <a:gd name="connsiteY14" fmla="*/ 1313064 h 1358395"/>
              <a:gd name="connsiteX15" fmla="*/ 32286 w 1931622"/>
              <a:gd name="connsiteY15" fmla="*/ 1218850 h 1358395"/>
              <a:gd name="connsiteX16" fmla="*/ 20075 w 1931622"/>
              <a:gd name="connsiteY16" fmla="*/ 1088690 h 1358395"/>
              <a:gd name="connsiteX17" fmla="*/ 15455 w 1931622"/>
              <a:gd name="connsiteY17" fmla="*/ 1013737 h 1358395"/>
              <a:gd name="connsiteX18" fmla="*/ 5141 w 1931622"/>
              <a:gd name="connsiteY18" fmla="*/ 867961 h 1358395"/>
              <a:gd name="connsiteX19" fmla="*/ 56614 w 1931622"/>
              <a:gd name="connsiteY19" fmla="*/ 47940 h 1358395"/>
              <a:gd name="connsiteX0" fmla="*/ 56614 w 1931622"/>
              <a:gd name="connsiteY0" fmla="*/ 44138 h 1354593"/>
              <a:gd name="connsiteX1" fmla="*/ 168526 w 1931622"/>
              <a:gd name="connsiteY1" fmla="*/ 104452 h 1354593"/>
              <a:gd name="connsiteX2" fmla="*/ 253494 w 1931622"/>
              <a:gd name="connsiteY2" fmla="*/ 49962 h 1354593"/>
              <a:gd name="connsiteX3" fmla="*/ 276411 w 1931622"/>
              <a:gd name="connsiteY3" fmla="*/ 185236 h 1354593"/>
              <a:gd name="connsiteX4" fmla="*/ 1843152 w 1931622"/>
              <a:gd name="connsiteY4" fmla="*/ 182926 h 1354593"/>
              <a:gd name="connsiteX5" fmla="*/ 1928231 w 1931622"/>
              <a:gd name="connsiteY5" fmla="*/ 258978 h 1354593"/>
              <a:gd name="connsiteX6" fmla="*/ 1912382 w 1931622"/>
              <a:gd name="connsiteY6" fmla="*/ 690093 h 1354593"/>
              <a:gd name="connsiteX7" fmla="*/ 1901046 w 1931622"/>
              <a:gd name="connsiteY7" fmla="*/ 1222135 h 1354593"/>
              <a:gd name="connsiteX8" fmla="*/ 1832116 w 1931622"/>
              <a:gd name="connsiteY8" fmla="*/ 1317713 h 1354593"/>
              <a:gd name="connsiteX9" fmla="*/ 1721753 w 1931622"/>
              <a:gd name="connsiteY9" fmla="*/ 1350359 h 1354593"/>
              <a:gd name="connsiteX10" fmla="*/ 1653625 w 1931622"/>
              <a:gd name="connsiteY10" fmla="*/ 1348047 h 1354593"/>
              <a:gd name="connsiteX11" fmla="*/ 688529 w 1931622"/>
              <a:gd name="connsiteY11" fmla="*/ 1350133 h 1354593"/>
              <a:gd name="connsiteX12" fmla="*/ 548481 w 1931622"/>
              <a:gd name="connsiteY12" fmla="*/ 1347784 h 1354593"/>
              <a:gd name="connsiteX13" fmla="*/ 186821 w 1931622"/>
              <a:gd name="connsiteY13" fmla="*/ 1352559 h 1354593"/>
              <a:gd name="connsiteX14" fmla="*/ 77558 w 1931622"/>
              <a:gd name="connsiteY14" fmla="*/ 1309262 h 1354593"/>
              <a:gd name="connsiteX15" fmla="*/ 32286 w 1931622"/>
              <a:gd name="connsiteY15" fmla="*/ 1215048 h 1354593"/>
              <a:gd name="connsiteX16" fmla="*/ 20075 w 1931622"/>
              <a:gd name="connsiteY16" fmla="*/ 1084888 h 1354593"/>
              <a:gd name="connsiteX17" fmla="*/ 15455 w 1931622"/>
              <a:gd name="connsiteY17" fmla="*/ 1009935 h 1354593"/>
              <a:gd name="connsiteX18" fmla="*/ 5141 w 1931622"/>
              <a:gd name="connsiteY18" fmla="*/ 864159 h 1354593"/>
              <a:gd name="connsiteX19" fmla="*/ 56614 w 1931622"/>
              <a:gd name="connsiteY19" fmla="*/ 44138 h 1354593"/>
              <a:gd name="connsiteX0" fmla="*/ 56614 w 1931622"/>
              <a:gd name="connsiteY0" fmla="*/ 78642 h 1389097"/>
              <a:gd name="connsiteX1" fmla="*/ 168526 w 1931622"/>
              <a:gd name="connsiteY1" fmla="*/ 33448 h 1389097"/>
              <a:gd name="connsiteX2" fmla="*/ 253494 w 1931622"/>
              <a:gd name="connsiteY2" fmla="*/ 84466 h 1389097"/>
              <a:gd name="connsiteX3" fmla="*/ 276411 w 1931622"/>
              <a:gd name="connsiteY3" fmla="*/ 219740 h 1389097"/>
              <a:gd name="connsiteX4" fmla="*/ 1843152 w 1931622"/>
              <a:gd name="connsiteY4" fmla="*/ 217430 h 1389097"/>
              <a:gd name="connsiteX5" fmla="*/ 1928231 w 1931622"/>
              <a:gd name="connsiteY5" fmla="*/ 293482 h 1389097"/>
              <a:gd name="connsiteX6" fmla="*/ 1912382 w 1931622"/>
              <a:gd name="connsiteY6" fmla="*/ 724597 h 1389097"/>
              <a:gd name="connsiteX7" fmla="*/ 1901046 w 1931622"/>
              <a:gd name="connsiteY7" fmla="*/ 1256639 h 1389097"/>
              <a:gd name="connsiteX8" fmla="*/ 1832116 w 1931622"/>
              <a:gd name="connsiteY8" fmla="*/ 1352217 h 1389097"/>
              <a:gd name="connsiteX9" fmla="*/ 1721753 w 1931622"/>
              <a:gd name="connsiteY9" fmla="*/ 1384863 h 1389097"/>
              <a:gd name="connsiteX10" fmla="*/ 1653625 w 1931622"/>
              <a:gd name="connsiteY10" fmla="*/ 1382551 h 1389097"/>
              <a:gd name="connsiteX11" fmla="*/ 688529 w 1931622"/>
              <a:gd name="connsiteY11" fmla="*/ 1384637 h 1389097"/>
              <a:gd name="connsiteX12" fmla="*/ 548481 w 1931622"/>
              <a:gd name="connsiteY12" fmla="*/ 1382288 h 1389097"/>
              <a:gd name="connsiteX13" fmla="*/ 186821 w 1931622"/>
              <a:gd name="connsiteY13" fmla="*/ 1387063 h 1389097"/>
              <a:gd name="connsiteX14" fmla="*/ 77558 w 1931622"/>
              <a:gd name="connsiteY14" fmla="*/ 1343766 h 1389097"/>
              <a:gd name="connsiteX15" fmla="*/ 32286 w 1931622"/>
              <a:gd name="connsiteY15" fmla="*/ 1249552 h 1389097"/>
              <a:gd name="connsiteX16" fmla="*/ 20075 w 1931622"/>
              <a:gd name="connsiteY16" fmla="*/ 1119392 h 1389097"/>
              <a:gd name="connsiteX17" fmla="*/ 15455 w 1931622"/>
              <a:gd name="connsiteY17" fmla="*/ 1044439 h 1389097"/>
              <a:gd name="connsiteX18" fmla="*/ 5141 w 1931622"/>
              <a:gd name="connsiteY18" fmla="*/ 898663 h 1389097"/>
              <a:gd name="connsiteX19" fmla="*/ 56614 w 1931622"/>
              <a:gd name="connsiteY19" fmla="*/ 78642 h 1389097"/>
              <a:gd name="connsiteX0" fmla="*/ 32405 w 1935548"/>
              <a:gd name="connsiteY0" fmla="*/ 76365 h 1393854"/>
              <a:gd name="connsiteX1" fmla="*/ 172452 w 1935548"/>
              <a:gd name="connsiteY1" fmla="*/ 38205 h 1393854"/>
              <a:gd name="connsiteX2" fmla="*/ 257420 w 1935548"/>
              <a:gd name="connsiteY2" fmla="*/ 89223 h 1393854"/>
              <a:gd name="connsiteX3" fmla="*/ 280337 w 1935548"/>
              <a:gd name="connsiteY3" fmla="*/ 224497 h 1393854"/>
              <a:gd name="connsiteX4" fmla="*/ 1847078 w 1935548"/>
              <a:gd name="connsiteY4" fmla="*/ 222187 h 1393854"/>
              <a:gd name="connsiteX5" fmla="*/ 1932157 w 1935548"/>
              <a:gd name="connsiteY5" fmla="*/ 298239 h 1393854"/>
              <a:gd name="connsiteX6" fmla="*/ 1916308 w 1935548"/>
              <a:gd name="connsiteY6" fmla="*/ 729354 h 1393854"/>
              <a:gd name="connsiteX7" fmla="*/ 1904972 w 1935548"/>
              <a:gd name="connsiteY7" fmla="*/ 1261396 h 1393854"/>
              <a:gd name="connsiteX8" fmla="*/ 1836042 w 1935548"/>
              <a:gd name="connsiteY8" fmla="*/ 1356974 h 1393854"/>
              <a:gd name="connsiteX9" fmla="*/ 1725679 w 1935548"/>
              <a:gd name="connsiteY9" fmla="*/ 1389620 h 1393854"/>
              <a:gd name="connsiteX10" fmla="*/ 1657551 w 1935548"/>
              <a:gd name="connsiteY10" fmla="*/ 1387308 h 1393854"/>
              <a:gd name="connsiteX11" fmla="*/ 692455 w 1935548"/>
              <a:gd name="connsiteY11" fmla="*/ 1389394 h 1393854"/>
              <a:gd name="connsiteX12" fmla="*/ 552407 w 1935548"/>
              <a:gd name="connsiteY12" fmla="*/ 1387045 h 1393854"/>
              <a:gd name="connsiteX13" fmla="*/ 190747 w 1935548"/>
              <a:gd name="connsiteY13" fmla="*/ 1391820 h 1393854"/>
              <a:gd name="connsiteX14" fmla="*/ 81484 w 1935548"/>
              <a:gd name="connsiteY14" fmla="*/ 1348523 h 1393854"/>
              <a:gd name="connsiteX15" fmla="*/ 36212 w 1935548"/>
              <a:gd name="connsiteY15" fmla="*/ 1254309 h 1393854"/>
              <a:gd name="connsiteX16" fmla="*/ 24001 w 1935548"/>
              <a:gd name="connsiteY16" fmla="*/ 1124149 h 1393854"/>
              <a:gd name="connsiteX17" fmla="*/ 19381 w 1935548"/>
              <a:gd name="connsiteY17" fmla="*/ 1049196 h 1393854"/>
              <a:gd name="connsiteX18" fmla="*/ 9067 w 1935548"/>
              <a:gd name="connsiteY18" fmla="*/ 903420 h 1393854"/>
              <a:gd name="connsiteX19" fmla="*/ 32405 w 1935548"/>
              <a:gd name="connsiteY19" fmla="*/ 76365 h 1393854"/>
              <a:gd name="connsiteX0" fmla="*/ 32405 w 1935548"/>
              <a:gd name="connsiteY0" fmla="*/ 76365 h 1393854"/>
              <a:gd name="connsiteX1" fmla="*/ 172452 w 1935548"/>
              <a:gd name="connsiteY1" fmla="*/ 38205 h 1393854"/>
              <a:gd name="connsiteX2" fmla="*/ 257420 w 1935548"/>
              <a:gd name="connsiteY2" fmla="*/ 89223 h 1393854"/>
              <a:gd name="connsiteX3" fmla="*/ 660165 w 1935548"/>
              <a:gd name="connsiteY3" fmla="*/ 6448 h 1393854"/>
              <a:gd name="connsiteX4" fmla="*/ 1847078 w 1935548"/>
              <a:gd name="connsiteY4" fmla="*/ 222187 h 1393854"/>
              <a:gd name="connsiteX5" fmla="*/ 1932157 w 1935548"/>
              <a:gd name="connsiteY5" fmla="*/ 298239 h 1393854"/>
              <a:gd name="connsiteX6" fmla="*/ 1916308 w 1935548"/>
              <a:gd name="connsiteY6" fmla="*/ 729354 h 1393854"/>
              <a:gd name="connsiteX7" fmla="*/ 1904972 w 1935548"/>
              <a:gd name="connsiteY7" fmla="*/ 1261396 h 1393854"/>
              <a:gd name="connsiteX8" fmla="*/ 1836042 w 1935548"/>
              <a:gd name="connsiteY8" fmla="*/ 1356974 h 1393854"/>
              <a:gd name="connsiteX9" fmla="*/ 1725679 w 1935548"/>
              <a:gd name="connsiteY9" fmla="*/ 1389620 h 1393854"/>
              <a:gd name="connsiteX10" fmla="*/ 1657551 w 1935548"/>
              <a:gd name="connsiteY10" fmla="*/ 1387308 h 1393854"/>
              <a:gd name="connsiteX11" fmla="*/ 692455 w 1935548"/>
              <a:gd name="connsiteY11" fmla="*/ 1389394 h 1393854"/>
              <a:gd name="connsiteX12" fmla="*/ 552407 w 1935548"/>
              <a:gd name="connsiteY12" fmla="*/ 1387045 h 1393854"/>
              <a:gd name="connsiteX13" fmla="*/ 190747 w 1935548"/>
              <a:gd name="connsiteY13" fmla="*/ 1391820 h 1393854"/>
              <a:gd name="connsiteX14" fmla="*/ 81484 w 1935548"/>
              <a:gd name="connsiteY14" fmla="*/ 1348523 h 1393854"/>
              <a:gd name="connsiteX15" fmla="*/ 36212 w 1935548"/>
              <a:gd name="connsiteY15" fmla="*/ 1254309 h 1393854"/>
              <a:gd name="connsiteX16" fmla="*/ 24001 w 1935548"/>
              <a:gd name="connsiteY16" fmla="*/ 1124149 h 1393854"/>
              <a:gd name="connsiteX17" fmla="*/ 19381 w 1935548"/>
              <a:gd name="connsiteY17" fmla="*/ 1049196 h 1393854"/>
              <a:gd name="connsiteX18" fmla="*/ 9067 w 1935548"/>
              <a:gd name="connsiteY18" fmla="*/ 903420 h 1393854"/>
              <a:gd name="connsiteX19" fmla="*/ 32405 w 1935548"/>
              <a:gd name="connsiteY19" fmla="*/ 76365 h 1393854"/>
              <a:gd name="connsiteX0" fmla="*/ 32405 w 1935548"/>
              <a:gd name="connsiteY0" fmla="*/ 73988 h 1391477"/>
              <a:gd name="connsiteX1" fmla="*/ 172452 w 1935548"/>
              <a:gd name="connsiteY1" fmla="*/ 35828 h 1391477"/>
              <a:gd name="connsiteX2" fmla="*/ 292589 w 1935548"/>
              <a:gd name="connsiteY2" fmla="*/ 37609 h 1391477"/>
              <a:gd name="connsiteX3" fmla="*/ 660165 w 1935548"/>
              <a:gd name="connsiteY3" fmla="*/ 4071 h 1391477"/>
              <a:gd name="connsiteX4" fmla="*/ 1847078 w 1935548"/>
              <a:gd name="connsiteY4" fmla="*/ 219810 h 1391477"/>
              <a:gd name="connsiteX5" fmla="*/ 1932157 w 1935548"/>
              <a:gd name="connsiteY5" fmla="*/ 295862 h 1391477"/>
              <a:gd name="connsiteX6" fmla="*/ 1916308 w 1935548"/>
              <a:gd name="connsiteY6" fmla="*/ 726977 h 1391477"/>
              <a:gd name="connsiteX7" fmla="*/ 1904972 w 1935548"/>
              <a:gd name="connsiteY7" fmla="*/ 1259019 h 1391477"/>
              <a:gd name="connsiteX8" fmla="*/ 1836042 w 1935548"/>
              <a:gd name="connsiteY8" fmla="*/ 1354597 h 1391477"/>
              <a:gd name="connsiteX9" fmla="*/ 1725679 w 1935548"/>
              <a:gd name="connsiteY9" fmla="*/ 1387243 h 1391477"/>
              <a:gd name="connsiteX10" fmla="*/ 1657551 w 1935548"/>
              <a:gd name="connsiteY10" fmla="*/ 1384931 h 1391477"/>
              <a:gd name="connsiteX11" fmla="*/ 692455 w 1935548"/>
              <a:gd name="connsiteY11" fmla="*/ 1387017 h 1391477"/>
              <a:gd name="connsiteX12" fmla="*/ 552407 w 1935548"/>
              <a:gd name="connsiteY12" fmla="*/ 1384668 h 1391477"/>
              <a:gd name="connsiteX13" fmla="*/ 190747 w 1935548"/>
              <a:gd name="connsiteY13" fmla="*/ 1389443 h 1391477"/>
              <a:gd name="connsiteX14" fmla="*/ 81484 w 1935548"/>
              <a:gd name="connsiteY14" fmla="*/ 1346146 h 1391477"/>
              <a:gd name="connsiteX15" fmla="*/ 36212 w 1935548"/>
              <a:gd name="connsiteY15" fmla="*/ 1251932 h 1391477"/>
              <a:gd name="connsiteX16" fmla="*/ 24001 w 1935548"/>
              <a:gd name="connsiteY16" fmla="*/ 1121772 h 1391477"/>
              <a:gd name="connsiteX17" fmla="*/ 19381 w 1935548"/>
              <a:gd name="connsiteY17" fmla="*/ 1046819 h 1391477"/>
              <a:gd name="connsiteX18" fmla="*/ 9067 w 1935548"/>
              <a:gd name="connsiteY18" fmla="*/ 901043 h 1391477"/>
              <a:gd name="connsiteX19" fmla="*/ 32405 w 1935548"/>
              <a:gd name="connsiteY19" fmla="*/ 73988 h 1391477"/>
              <a:gd name="connsiteX0" fmla="*/ 32405 w 1985427"/>
              <a:gd name="connsiteY0" fmla="*/ 73988 h 1391477"/>
              <a:gd name="connsiteX1" fmla="*/ 172452 w 1985427"/>
              <a:gd name="connsiteY1" fmla="*/ 35828 h 1391477"/>
              <a:gd name="connsiteX2" fmla="*/ 292589 w 1985427"/>
              <a:gd name="connsiteY2" fmla="*/ 37609 h 1391477"/>
              <a:gd name="connsiteX3" fmla="*/ 660165 w 1985427"/>
              <a:gd name="connsiteY3" fmla="*/ 4071 h 1391477"/>
              <a:gd name="connsiteX4" fmla="*/ 1973688 w 1985427"/>
              <a:gd name="connsiteY4" fmla="*/ 29897 h 1391477"/>
              <a:gd name="connsiteX5" fmla="*/ 1932157 w 1985427"/>
              <a:gd name="connsiteY5" fmla="*/ 295862 h 1391477"/>
              <a:gd name="connsiteX6" fmla="*/ 1916308 w 1985427"/>
              <a:gd name="connsiteY6" fmla="*/ 726977 h 1391477"/>
              <a:gd name="connsiteX7" fmla="*/ 1904972 w 1985427"/>
              <a:gd name="connsiteY7" fmla="*/ 1259019 h 1391477"/>
              <a:gd name="connsiteX8" fmla="*/ 1836042 w 1985427"/>
              <a:gd name="connsiteY8" fmla="*/ 1354597 h 1391477"/>
              <a:gd name="connsiteX9" fmla="*/ 1725679 w 1985427"/>
              <a:gd name="connsiteY9" fmla="*/ 1387243 h 1391477"/>
              <a:gd name="connsiteX10" fmla="*/ 1657551 w 1985427"/>
              <a:gd name="connsiteY10" fmla="*/ 1384931 h 1391477"/>
              <a:gd name="connsiteX11" fmla="*/ 692455 w 1985427"/>
              <a:gd name="connsiteY11" fmla="*/ 1387017 h 1391477"/>
              <a:gd name="connsiteX12" fmla="*/ 552407 w 1985427"/>
              <a:gd name="connsiteY12" fmla="*/ 1384668 h 1391477"/>
              <a:gd name="connsiteX13" fmla="*/ 190747 w 1985427"/>
              <a:gd name="connsiteY13" fmla="*/ 1389443 h 1391477"/>
              <a:gd name="connsiteX14" fmla="*/ 81484 w 1985427"/>
              <a:gd name="connsiteY14" fmla="*/ 1346146 h 1391477"/>
              <a:gd name="connsiteX15" fmla="*/ 36212 w 1985427"/>
              <a:gd name="connsiteY15" fmla="*/ 1251932 h 1391477"/>
              <a:gd name="connsiteX16" fmla="*/ 24001 w 1985427"/>
              <a:gd name="connsiteY16" fmla="*/ 1121772 h 1391477"/>
              <a:gd name="connsiteX17" fmla="*/ 19381 w 1985427"/>
              <a:gd name="connsiteY17" fmla="*/ 1046819 h 1391477"/>
              <a:gd name="connsiteX18" fmla="*/ 9067 w 1985427"/>
              <a:gd name="connsiteY18" fmla="*/ 901043 h 1391477"/>
              <a:gd name="connsiteX19" fmla="*/ 32405 w 1985427"/>
              <a:gd name="connsiteY19" fmla="*/ 73988 h 1391477"/>
              <a:gd name="connsiteX0" fmla="*/ 32405 w 2424686"/>
              <a:gd name="connsiteY0" fmla="*/ 73988 h 1391477"/>
              <a:gd name="connsiteX1" fmla="*/ 172452 w 2424686"/>
              <a:gd name="connsiteY1" fmla="*/ 35828 h 1391477"/>
              <a:gd name="connsiteX2" fmla="*/ 292589 w 2424686"/>
              <a:gd name="connsiteY2" fmla="*/ 37609 h 1391477"/>
              <a:gd name="connsiteX3" fmla="*/ 660165 w 2424686"/>
              <a:gd name="connsiteY3" fmla="*/ 4071 h 1391477"/>
              <a:gd name="connsiteX4" fmla="*/ 1973688 w 2424686"/>
              <a:gd name="connsiteY4" fmla="*/ 29897 h 1391477"/>
              <a:gd name="connsiteX5" fmla="*/ 2424526 w 2424686"/>
              <a:gd name="connsiteY5" fmla="*/ 91880 h 1391477"/>
              <a:gd name="connsiteX6" fmla="*/ 1916308 w 2424686"/>
              <a:gd name="connsiteY6" fmla="*/ 726977 h 1391477"/>
              <a:gd name="connsiteX7" fmla="*/ 1904972 w 2424686"/>
              <a:gd name="connsiteY7" fmla="*/ 1259019 h 1391477"/>
              <a:gd name="connsiteX8" fmla="*/ 1836042 w 2424686"/>
              <a:gd name="connsiteY8" fmla="*/ 1354597 h 1391477"/>
              <a:gd name="connsiteX9" fmla="*/ 1725679 w 2424686"/>
              <a:gd name="connsiteY9" fmla="*/ 1387243 h 1391477"/>
              <a:gd name="connsiteX10" fmla="*/ 1657551 w 2424686"/>
              <a:gd name="connsiteY10" fmla="*/ 1384931 h 1391477"/>
              <a:gd name="connsiteX11" fmla="*/ 692455 w 2424686"/>
              <a:gd name="connsiteY11" fmla="*/ 1387017 h 1391477"/>
              <a:gd name="connsiteX12" fmla="*/ 552407 w 2424686"/>
              <a:gd name="connsiteY12" fmla="*/ 1384668 h 1391477"/>
              <a:gd name="connsiteX13" fmla="*/ 190747 w 2424686"/>
              <a:gd name="connsiteY13" fmla="*/ 1389443 h 1391477"/>
              <a:gd name="connsiteX14" fmla="*/ 81484 w 2424686"/>
              <a:gd name="connsiteY14" fmla="*/ 1346146 h 1391477"/>
              <a:gd name="connsiteX15" fmla="*/ 36212 w 2424686"/>
              <a:gd name="connsiteY15" fmla="*/ 1251932 h 1391477"/>
              <a:gd name="connsiteX16" fmla="*/ 24001 w 2424686"/>
              <a:gd name="connsiteY16" fmla="*/ 1121772 h 1391477"/>
              <a:gd name="connsiteX17" fmla="*/ 19381 w 2424686"/>
              <a:gd name="connsiteY17" fmla="*/ 1046819 h 1391477"/>
              <a:gd name="connsiteX18" fmla="*/ 9067 w 2424686"/>
              <a:gd name="connsiteY18" fmla="*/ 901043 h 1391477"/>
              <a:gd name="connsiteX19" fmla="*/ 32405 w 2424686"/>
              <a:gd name="connsiteY19" fmla="*/ 73988 h 1391477"/>
              <a:gd name="connsiteX0" fmla="*/ 32405 w 2425734"/>
              <a:gd name="connsiteY0" fmla="*/ 73988 h 1391477"/>
              <a:gd name="connsiteX1" fmla="*/ 172452 w 2425734"/>
              <a:gd name="connsiteY1" fmla="*/ 35828 h 1391477"/>
              <a:gd name="connsiteX2" fmla="*/ 292589 w 2425734"/>
              <a:gd name="connsiteY2" fmla="*/ 37609 h 1391477"/>
              <a:gd name="connsiteX3" fmla="*/ 660165 w 2425734"/>
              <a:gd name="connsiteY3" fmla="*/ 4071 h 1391477"/>
              <a:gd name="connsiteX4" fmla="*/ 1973688 w 2425734"/>
              <a:gd name="connsiteY4" fmla="*/ 29897 h 1391477"/>
              <a:gd name="connsiteX5" fmla="*/ 2424526 w 2425734"/>
              <a:gd name="connsiteY5" fmla="*/ 91880 h 1391477"/>
              <a:gd name="connsiteX6" fmla="*/ 1916308 w 2425734"/>
              <a:gd name="connsiteY6" fmla="*/ 726977 h 1391477"/>
              <a:gd name="connsiteX7" fmla="*/ 2425477 w 2425734"/>
              <a:gd name="connsiteY7" fmla="*/ 1322324 h 1391477"/>
              <a:gd name="connsiteX8" fmla="*/ 1836042 w 2425734"/>
              <a:gd name="connsiteY8" fmla="*/ 1354597 h 1391477"/>
              <a:gd name="connsiteX9" fmla="*/ 1725679 w 2425734"/>
              <a:gd name="connsiteY9" fmla="*/ 1387243 h 1391477"/>
              <a:gd name="connsiteX10" fmla="*/ 1657551 w 2425734"/>
              <a:gd name="connsiteY10" fmla="*/ 1384931 h 1391477"/>
              <a:gd name="connsiteX11" fmla="*/ 692455 w 2425734"/>
              <a:gd name="connsiteY11" fmla="*/ 1387017 h 1391477"/>
              <a:gd name="connsiteX12" fmla="*/ 552407 w 2425734"/>
              <a:gd name="connsiteY12" fmla="*/ 1384668 h 1391477"/>
              <a:gd name="connsiteX13" fmla="*/ 190747 w 2425734"/>
              <a:gd name="connsiteY13" fmla="*/ 1389443 h 1391477"/>
              <a:gd name="connsiteX14" fmla="*/ 81484 w 2425734"/>
              <a:gd name="connsiteY14" fmla="*/ 1346146 h 1391477"/>
              <a:gd name="connsiteX15" fmla="*/ 36212 w 2425734"/>
              <a:gd name="connsiteY15" fmla="*/ 1251932 h 1391477"/>
              <a:gd name="connsiteX16" fmla="*/ 24001 w 2425734"/>
              <a:gd name="connsiteY16" fmla="*/ 1121772 h 1391477"/>
              <a:gd name="connsiteX17" fmla="*/ 19381 w 2425734"/>
              <a:gd name="connsiteY17" fmla="*/ 1046819 h 1391477"/>
              <a:gd name="connsiteX18" fmla="*/ 9067 w 2425734"/>
              <a:gd name="connsiteY18" fmla="*/ 901043 h 1391477"/>
              <a:gd name="connsiteX19" fmla="*/ 32405 w 2425734"/>
              <a:gd name="connsiteY19" fmla="*/ 73988 h 1391477"/>
              <a:gd name="connsiteX0" fmla="*/ 32405 w 2475973"/>
              <a:gd name="connsiteY0" fmla="*/ 73988 h 1391477"/>
              <a:gd name="connsiteX1" fmla="*/ 172452 w 2475973"/>
              <a:gd name="connsiteY1" fmla="*/ 35828 h 1391477"/>
              <a:gd name="connsiteX2" fmla="*/ 292589 w 2475973"/>
              <a:gd name="connsiteY2" fmla="*/ 37609 h 1391477"/>
              <a:gd name="connsiteX3" fmla="*/ 660165 w 2475973"/>
              <a:gd name="connsiteY3" fmla="*/ 4071 h 1391477"/>
              <a:gd name="connsiteX4" fmla="*/ 1973688 w 2475973"/>
              <a:gd name="connsiteY4" fmla="*/ 29897 h 1391477"/>
              <a:gd name="connsiteX5" fmla="*/ 2424526 w 2475973"/>
              <a:gd name="connsiteY5" fmla="*/ 91880 h 1391477"/>
              <a:gd name="connsiteX6" fmla="*/ 2436813 w 2475973"/>
              <a:gd name="connsiteY6" fmla="*/ 712909 h 1391477"/>
              <a:gd name="connsiteX7" fmla="*/ 2425477 w 2475973"/>
              <a:gd name="connsiteY7" fmla="*/ 1322324 h 1391477"/>
              <a:gd name="connsiteX8" fmla="*/ 1836042 w 2475973"/>
              <a:gd name="connsiteY8" fmla="*/ 1354597 h 1391477"/>
              <a:gd name="connsiteX9" fmla="*/ 1725679 w 2475973"/>
              <a:gd name="connsiteY9" fmla="*/ 1387243 h 1391477"/>
              <a:gd name="connsiteX10" fmla="*/ 1657551 w 2475973"/>
              <a:gd name="connsiteY10" fmla="*/ 1384931 h 1391477"/>
              <a:gd name="connsiteX11" fmla="*/ 692455 w 2475973"/>
              <a:gd name="connsiteY11" fmla="*/ 1387017 h 1391477"/>
              <a:gd name="connsiteX12" fmla="*/ 552407 w 2475973"/>
              <a:gd name="connsiteY12" fmla="*/ 1384668 h 1391477"/>
              <a:gd name="connsiteX13" fmla="*/ 190747 w 2475973"/>
              <a:gd name="connsiteY13" fmla="*/ 1389443 h 1391477"/>
              <a:gd name="connsiteX14" fmla="*/ 81484 w 2475973"/>
              <a:gd name="connsiteY14" fmla="*/ 1346146 h 1391477"/>
              <a:gd name="connsiteX15" fmla="*/ 36212 w 2475973"/>
              <a:gd name="connsiteY15" fmla="*/ 1251932 h 1391477"/>
              <a:gd name="connsiteX16" fmla="*/ 24001 w 2475973"/>
              <a:gd name="connsiteY16" fmla="*/ 1121772 h 1391477"/>
              <a:gd name="connsiteX17" fmla="*/ 19381 w 2475973"/>
              <a:gd name="connsiteY17" fmla="*/ 1046819 h 1391477"/>
              <a:gd name="connsiteX18" fmla="*/ 9067 w 2475973"/>
              <a:gd name="connsiteY18" fmla="*/ 901043 h 1391477"/>
              <a:gd name="connsiteX19" fmla="*/ 32405 w 2475973"/>
              <a:gd name="connsiteY19" fmla="*/ 73988 h 1391477"/>
              <a:gd name="connsiteX0" fmla="*/ 32405 w 2475973"/>
              <a:gd name="connsiteY0" fmla="*/ 73988 h 1391477"/>
              <a:gd name="connsiteX1" fmla="*/ 172452 w 2475973"/>
              <a:gd name="connsiteY1" fmla="*/ 35828 h 1391477"/>
              <a:gd name="connsiteX2" fmla="*/ 292589 w 2475973"/>
              <a:gd name="connsiteY2" fmla="*/ 37609 h 1391477"/>
              <a:gd name="connsiteX3" fmla="*/ 660165 w 2475973"/>
              <a:gd name="connsiteY3" fmla="*/ 4071 h 1391477"/>
              <a:gd name="connsiteX4" fmla="*/ 1973688 w 2475973"/>
              <a:gd name="connsiteY4" fmla="*/ 29897 h 1391477"/>
              <a:gd name="connsiteX5" fmla="*/ 2403424 w 2475973"/>
              <a:gd name="connsiteY5" fmla="*/ 63745 h 1391477"/>
              <a:gd name="connsiteX6" fmla="*/ 2436813 w 2475973"/>
              <a:gd name="connsiteY6" fmla="*/ 712909 h 1391477"/>
              <a:gd name="connsiteX7" fmla="*/ 2425477 w 2475973"/>
              <a:gd name="connsiteY7" fmla="*/ 1322324 h 1391477"/>
              <a:gd name="connsiteX8" fmla="*/ 1836042 w 2475973"/>
              <a:gd name="connsiteY8" fmla="*/ 1354597 h 1391477"/>
              <a:gd name="connsiteX9" fmla="*/ 1725679 w 2475973"/>
              <a:gd name="connsiteY9" fmla="*/ 1387243 h 1391477"/>
              <a:gd name="connsiteX10" fmla="*/ 1657551 w 2475973"/>
              <a:gd name="connsiteY10" fmla="*/ 1384931 h 1391477"/>
              <a:gd name="connsiteX11" fmla="*/ 692455 w 2475973"/>
              <a:gd name="connsiteY11" fmla="*/ 1387017 h 1391477"/>
              <a:gd name="connsiteX12" fmla="*/ 552407 w 2475973"/>
              <a:gd name="connsiteY12" fmla="*/ 1384668 h 1391477"/>
              <a:gd name="connsiteX13" fmla="*/ 190747 w 2475973"/>
              <a:gd name="connsiteY13" fmla="*/ 1389443 h 1391477"/>
              <a:gd name="connsiteX14" fmla="*/ 81484 w 2475973"/>
              <a:gd name="connsiteY14" fmla="*/ 1346146 h 1391477"/>
              <a:gd name="connsiteX15" fmla="*/ 36212 w 2475973"/>
              <a:gd name="connsiteY15" fmla="*/ 1251932 h 1391477"/>
              <a:gd name="connsiteX16" fmla="*/ 24001 w 2475973"/>
              <a:gd name="connsiteY16" fmla="*/ 1121772 h 1391477"/>
              <a:gd name="connsiteX17" fmla="*/ 19381 w 2475973"/>
              <a:gd name="connsiteY17" fmla="*/ 1046819 h 1391477"/>
              <a:gd name="connsiteX18" fmla="*/ 9067 w 2475973"/>
              <a:gd name="connsiteY18" fmla="*/ 901043 h 1391477"/>
              <a:gd name="connsiteX19" fmla="*/ 32405 w 2475973"/>
              <a:gd name="connsiteY19" fmla="*/ 73988 h 1391477"/>
              <a:gd name="connsiteX0" fmla="*/ 32405 w 2451442"/>
              <a:gd name="connsiteY0" fmla="*/ 73988 h 1393632"/>
              <a:gd name="connsiteX1" fmla="*/ 172452 w 2451442"/>
              <a:gd name="connsiteY1" fmla="*/ 35828 h 1393632"/>
              <a:gd name="connsiteX2" fmla="*/ 292589 w 2451442"/>
              <a:gd name="connsiteY2" fmla="*/ 37609 h 1393632"/>
              <a:gd name="connsiteX3" fmla="*/ 660165 w 2451442"/>
              <a:gd name="connsiteY3" fmla="*/ 4071 h 1393632"/>
              <a:gd name="connsiteX4" fmla="*/ 1973688 w 2451442"/>
              <a:gd name="connsiteY4" fmla="*/ 29897 h 1393632"/>
              <a:gd name="connsiteX5" fmla="*/ 2403424 w 2451442"/>
              <a:gd name="connsiteY5" fmla="*/ 63745 h 1393632"/>
              <a:gd name="connsiteX6" fmla="*/ 2436813 w 2451442"/>
              <a:gd name="connsiteY6" fmla="*/ 712909 h 1393632"/>
              <a:gd name="connsiteX7" fmla="*/ 2425477 w 2451442"/>
              <a:gd name="connsiteY7" fmla="*/ 1322324 h 1393632"/>
              <a:gd name="connsiteX8" fmla="*/ 1836042 w 2451442"/>
              <a:gd name="connsiteY8" fmla="*/ 1354597 h 1393632"/>
              <a:gd name="connsiteX9" fmla="*/ 1725679 w 2451442"/>
              <a:gd name="connsiteY9" fmla="*/ 1387243 h 1393632"/>
              <a:gd name="connsiteX10" fmla="*/ 1657551 w 2451442"/>
              <a:gd name="connsiteY10" fmla="*/ 1384931 h 1393632"/>
              <a:gd name="connsiteX11" fmla="*/ 692455 w 2451442"/>
              <a:gd name="connsiteY11" fmla="*/ 1387017 h 1393632"/>
              <a:gd name="connsiteX12" fmla="*/ 552407 w 2451442"/>
              <a:gd name="connsiteY12" fmla="*/ 1384668 h 1393632"/>
              <a:gd name="connsiteX13" fmla="*/ 190747 w 2451442"/>
              <a:gd name="connsiteY13" fmla="*/ 1389443 h 1393632"/>
              <a:gd name="connsiteX14" fmla="*/ 81484 w 2451442"/>
              <a:gd name="connsiteY14" fmla="*/ 1346146 h 1393632"/>
              <a:gd name="connsiteX15" fmla="*/ 36212 w 2451442"/>
              <a:gd name="connsiteY15" fmla="*/ 1251932 h 1393632"/>
              <a:gd name="connsiteX16" fmla="*/ 24001 w 2451442"/>
              <a:gd name="connsiteY16" fmla="*/ 1121772 h 1393632"/>
              <a:gd name="connsiteX17" fmla="*/ 19381 w 2451442"/>
              <a:gd name="connsiteY17" fmla="*/ 1046819 h 1393632"/>
              <a:gd name="connsiteX18" fmla="*/ 9067 w 2451442"/>
              <a:gd name="connsiteY18" fmla="*/ 901043 h 1393632"/>
              <a:gd name="connsiteX19" fmla="*/ 32405 w 2451442"/>
              <a:gd name="connsiteY19" fmla="*/ 73988 h 1393632"/>
              <a:gd name="connsiteX0" fmla="*/ 32405 w 2477001"/>
              <a:gd name="connsiteY0" fmla="*/ 73988 h 1440179"/>
              <a:gd name="connsiteX1" fmla="*/ 172452 w 2477001"/>
              <a:gd name="connsiteY1" fmla="*/ 35828 h 1440179"/>
              <a:gd name="connsiteX2" fmla="*/ 292589 w 2477001"/>
              <a:gd name="connsiteY2" fmla="*/ 37609 h 1440179"/>
              <a:gd name="connsiteX3" fmla="*/ 660165 w 2477001"/>
              <a:gd name="connsiteY3" fmla="*/ 4071 h 1440179"/>
              <a:gd name="connsiteX4" fmla="*/ 1973688 w 2477001"/>
              <a:gd name="connsiteY4" fmla="*/ 29897 h 1440179"/>
              <a:gd name="connsiteX5" fmla="*/ 2403424 w 2477001"/>
              <a:gd name="connsiteY5" fmla="*/ 63745 h 1440179"/>
              <a:gd name="connsiteX6" fmla="*/ 2436813 w 2477001"/>
              <a:gd name="connsiteY6" fmla="*/ 712909 h 1440179"/>
              <a:gd name="connsiteX7" fmla="*/ 2425477 w 2477001"/>
              <a:gd name="connsiteY7" fmla="*/ 1322324 h 1440179"/>
              <a:gd name="connsiteX8" fmla="*/ 1821974 w 2477001"/>
              <a:gd name="connsiteY8" fmla="*/ 1439003 h 1440179"/>
              <a:gd name="connsiteX9" fmla="*/ 1725679 w 2477001"/>
              <a:gd name="connsiteY9" fmla="*/ 1387243 h 1440179"/>
              <a:gd name="connsiteX10" fmla="*/ 1657551 w 2477001"/>
              <a:gd name="connsiteY10" fmla="*/ 1384931 h 1440179"/>
              <a:gd name="connsiteX11" fmla="*/ 692455 w 2477001"/>
              <a:gd name="connsiteY11" fmla="*/ 1387017 h 1440179"/>
              <a:gd name="connsiteX12" fmla="*/ 552407 w 2477001"/>
              <a:gd name="connsiteY12" fmla="*/ 1384668 h 1440179"/>
              <a:gd name="connsiteX13" fmla="*/ 190747 w 2477001"/>
              <a:gd name="connsiteY13" fmla="*/ 1389443 h 1440179"/>
              <a:gd name="connsiteX14" fmla="*/ 81484 w 2477001"/>
              <a:gd name="connsiteY14" fmla="*/ 1346146 h 1440179"/>
              <a:gd name="connsiteX15" fmla="*/ 36212 w 2477001"/>
              <a:gd name="connsiteY15" fmla="*/ 1251932 h 1440179"/>
              <a:gd name="connsiteX16" fmla="*/ 24001 w 2477001"/>
              <a:gd name="connsiteY16" fmla="*/ 1121772 h 1440179"/>
              <a:gd name="connsiteX17" fmla="*/ 19381 w 2477001"/>
              <a:gd name="connsiteY17" fmla="*/ 1046819 h 1440179"/>
              <a:gd name="connsiteX18" fmla="*/ 9067 w 2477001"/>
              <a:gd name="connsiteY18" fmla="*/ 901043 h 1440179"/>
              <a:gd name="connsiteX19" fmla="*/ 32405 w 2477001"/>
              <a:gd name="connsiteY19" fmla="*/ 73988 h 1440179"/>
              <a:gd name="connsiteX0" fmla="*/ 32405 w 2477001"/>
              <a:gd name="connsiteY0" fmla="*/ 73988 h 1455398"/>
              <a:gd name="connsiteX1" fmla="*/ 172452 w 2477001"/>
              <a:gd name="connsiteY1" fmla="*/ 35828 h 1455398"/>
              <a:gd name="connsiteX2" fmla="*/ 292589 w 2477001"/>
              <a:gd name="connsiteY2" fmla="*/ 37609 h 1455398"/>
              <a:gd name="connsiteX3" fmla="*/ 660165 w 2477001"/>
              <a:gd name="connsiteY3" fmla="*/ 4071 h 1455398"/>
              <a:gd name="connsiteX4" fmla="*/ 1973688 w 2477001"/>
              <a:gd name="connsiteY4" fmla="*/ 29897 h 1455398"/>
              <a:gd name="connsiteX5" fmla="*/ 2403424 w 2477001"/>
              <a:gd name="connsiteY5" fmla="*/ 63745 h 1455398"/>
              <a:gd name="connsiteX6" fmla="*/ 2436813 w 2477001"/>
              <a:gd name="connsiteY6" fmla="*/ 712909 h 1455398"/>
              <a:gd name="connsiteX7" fmla="*/ 2425477 w 2477001"/>
              <a:gd name="connsiteY7" fmla="*/ 1322324 h 1455398"/>
              <a:gd name="connsiteX8" fmla="*/ 1821974 w 2477001"/>
              <a:gd name="connsiteY8" fmla="*/ 1439003 h 1455398"/>
              <a:gd name="connsiteX9" fmla="*/ 1725679 w 2477001"/>
              <a:gd name="connsiteY9" fmla="*/ 1387243 h 1455398"/>
              <a:gd name="connsiteX10" fmla="*/ 1453569 w 2477001"/>
              <a:gd name="connsiteY10" fmla="*/ 1455269 h 1455398"/>
              <a:gd name="connsiteX11" fmla="*/ 692455 w 2477001"/>
              <a:gd name="connsiteY11" fmla="*/ 1387017 h 1455398"/>
              <a:gd name="connsiteX12" fmla="*/ 552407 w 2477001"/>
              <a:gd name="connsiteY12" fmla="*/ 1384668 h 1455398"/>
              <a:gd name="connsiteX13" fmla="*/ 190747 w 2477001"/>
              <a:gd name="connsiteY13" fmla="*/ 1389443 h 1455398"/>
              <a:gd name="connsiteX14" fmla="*/ 81484 w 2477001"/>
              <a:gd name="connsiteY14" fmla="*/ 1346146 h 1455398"/>
              <a:gd name="connsiteX15" fmla="*/ 36212 w 2477001"/>
              <a:gd name="connsiteY15" fmla="*/ 1251932 h 1455398"/>
              <a:gd name="connsiteX16" fmla="*/ 24001 w 2477001"/>
              <a:gd name="connsiteY16" fmla="*/ 1121772 h 1455398"/>
              <a:gd name="connsiteX17" fmla="*/ 19381 w 2477001"/>
              <a:gd name="connsiteY17" fmla="*/ 1046819 h 1455398"/>
              <a:gd name="connsiteX18" fmla="*/ 9067 w 2477001"/>
              <a:gd name="connsiteY18" fmla="*/ 901043 h 1455398"/>
              <a:gd name="connsiteX19" fmla="*/ 32405 w 2477001"/>
              <a:gd name="connsiteY19" fmla="*/ 73988 h 1455398"/>
              <a:gd name="connsiteX0" fmla="*/ 32405 w 2477001"/>
              <a:gd name="connsiteY0" fmla="*/ 73988 h 1457091"/>
              <a:gd name="connsiteX1" fmla="*/ 172452 w 2477001"/>
              <a:gd name="connsiteY1" fmla="*/ 35828 h 1457091"/>
              <a:gd name="connsiteX2" fmla="*/ 292589 w 2477001"/>
              <a:gd name="connsiteY2" fmla="*/ 37609 h 1457091"/>
              <a:gd name="connsiteX3" fmla="*/ 660165 w 2477001"/>
              <a:gd name="connsiteY3" fmla="*/ 4071 h 1457091"/>
              <a:gd name="connsiteX4" fmla="*/ 1973688 w 2477001"/>
              <a:gd name="connsiteY4" fmla="*/ 29897 h 1457091"/>
              <a:gd name="connsiteX5" fmla="*/ 2403424 w 2477001"/>
              <a:gd name="connsiteY5" fmla="*/ 63745 h 1457091"/>
              <a:gd name="connsiteX6" fmla="*/ 2436813 w 2477001"/>
              <a:gd name="connsiteY6" fmla="*/ 712909 h 1457091"/>
              <a:gd name="connsiteX7" fmla="*/ 2425477 w 2477001"/>
              <a:gd name="connsiteY7" fmla="*/ 1322324 h 1457091"/>
              <a:gd name="connsiteX8" fmla="*/ 1821974 w 2477001"/>
              <a:gd name="connsiteY8" fmla="*/ 1439003 h 1457091"/>
              <a:gd name="connsiteX9" fmla="*/ 1676442 w 2477001"/>
              <a:gd name="connsiteY9" fmla="*/ 1436480 h 1457091"/>
              <a:gd name="connsiteX10" fmla="*/ 1453569 w 2477001"/>
              <a:gd name="connsiteY10" fmla="*/ 1455269 h 1457091"/>
              <a:gd name="connsiteX11" fmla="*/ 692455 w 2477001"/>
              <a:gd name="connsiteY11" fmla="*/ 1387017 h 1457091"/>
              <a:gd name="connsiteX12" fmla="*/ 552407 w 2477001"/>
              <a:gd name="connsiteY12" fmla="*/ 1384668 h 1457091"/>
              <a:gd name="connsiteX13" fmla="*/ 190747 w 2477001"/>
              <a:gd name="connsiteY13" fmla="*/ 1389443 h 1457091"/>
              <a:gd name="connsiteX14" fmla="*/ 81484 w 2477001"/>
              <a:gd name="connsiteY14" fmla="*/ 1346146 h 1457091"/>
              <a:gd name="connsiteX15" fmla="*/ 36212 w 2477001"/>
              <a:gd name="connsiteY15" fmla="*/ 1251932 h 1457091"/>
              <a:gd name="connsiteX16" fmla="*/ 24001 w 2477001"/>
              <a:gd name="connsiteY16" fmla="*/ 1121772 h 1457091"/>
              <a:gd name="connsiteX17" fmla="*/ 19381 w 2477001"/>
              <a:gd name="connsiteY17" fmla="*/ 1046819 h 1457091"/>
              <a:gd name="connsiteX18" fmla="*/ 9067 w 2477001"/>
              <a:gd name="connsiteY18" fmla="*/ 901043 h 1457091"/>
              <a:gd name="connsiteX19" fmla="*/ 32405 w 2477001"/>
              <a:gd name="connsiteY19" fmla="*/ 73988 h 1457091"/>
              <a:gd name="connsiteX0" fmla="*/ 32405 w 2477001"/>
              <a:gd name="connsiteY0" fmla="*/ 73988 h 1455269"/>
              <a:gd name="connsiteX1" fmla="*/ 172452 w 2477001"/>
              <a:gd name="connsiteY1" fmla="*/ 35828 h 1455269"/>
              <a:gd name="connsiteX2" fmla="*/ 292589 w 2477001"/>
              <a:gd name="connsiteY2" fmla="*/ 37609 h 1455269"/>
              <a:gd name="connsiteX3" fmla="*/ 660165 w 2477001"/>
              <a:gd name="connsiteY3" fmla="*/ 4071 h 1455269"/>
              <a:gd name="connsiteX4" fmla="*/ 1973688 w 2477001"/>
              <a:gd name="connsiteY4" fmla="*/ 29897 h 1455269"/>
              <a:gd name="connsiteX5" fmla="*/ 2403424 w 2477001"/>
              <a:gd name="connsiteY5" fmla="*/ 63745 h 1455269"/>
              <a:gd name="connsiteX6" fmla="*/ 2436813 w 2477001"/>
              <a:gd name="connsiteY6" fmla="*/ 712909 h 1455269"/>
              <a:gd name="connsiteX7" fmla="*/ 2425477 w 2477001"/>
              <a:gd name="connsiteY7" fmla="*/ 1322324 h 1455269"/>
              <a:gd name="connsiteX8" fmla="*/ 1821974 w 2477001"/>
              <a:gd name="connsiteY8" fmla="*/ 1439003 h 1455269"/>
              <a:gd name="connsiteX9" fmla="*/ 1676442 w 2477001"/>
              <a:gd name="connsiteY9" fmla="*/ 1436480 h 1455269"/>
              <a:gd name="connsiteX10" fmla="*/ 1453569 w 2477001"/>
              <a:gd name="connsiteY10" fmla="*/ 1455269 h 1455269"/>
              <a:gd name="connsiteX11" fmla="*/ 769827 w 2477001"/>
              <a:gd name="connsiteY11" fmla="*/ 1450321 h 1455269"/>
              <a:gd name="connsiteX12" fmla="*/ 552407 w 2477001"/>
              <a:gd name="connsiteY12" fmla="*/ 1384668 h 1455269"/>
              <a:gd name="connsiteX13" fmla="*/ 190747 w 2477001"/>
              <a:gd name="connsiteY13" fmla="*/ 1389443 h 1455269"/>
              <a:gd name="connsiteX14" fmla="*/ 81484 w 2477001"/>
              <a:gd name="connsiteY14" fmla="*/ 1346146 h 1455269"/>
              <a:gd name="connsiteX15" fmla="*/ 36212 w 2477001"/>
              <a:gd name="connsiteY15" fmla="*/ 1251932 h 1455269"/>
              <a:gd name="connsiteX16" fmla="*/ 24001 w 2477001"/>
              <a:gd name="connsiteY16" fmla="*/ 1121772 h 1455269"/>
              <a:gd name="connsiteX17" fmla="*/ 19381 w 2477001"/>
              <a:gd name="connsiteY17" fmla="*/ 1046819 h 1455269"/>
              <a:gd name="connsiteX18" fmla="*/ 9067 w 2477001"/>
              <a:gd name="connsiteY18" fmla="*/ 901043 h 1455269"/>
              <a:gd name="connsiteX19" fmla="*/ 32405 w 2477001"/>
              <a:gd name="connsiteY19" fmla="*/ 73988 h 1455269"/>
              <a:gd name="connsiteX0" fmla="*/ 32405 w 2477001"/>
              <a:gd name="connsiteY0" fmla="*/ 73988 h 1455269"/>
              <a:gd name="connsiteX1" fmla="*/ 172452 w 2477001"/>
              <a:gd name="connsiteY1" fmla="*/ 35828 h 1455269"/>
              <a:gd name="connsiteX2" fmla="*/ 292589 w 2477001"/>
              <a:gd name="connsiteY2" fmla="*/ 37609 h 1455269"/>
              <a:gd name="connsiteX3" fmla="*/ 660165 w 2477001"/>
              <a:gd name="connsiteY3" fmla="*/ 4071 h 1455269"/>
              <a:gd name="connsiteX4" fmla="*/ 1973688 w 2477001"/>
              <a:gd name="connsiteY4" fmla="*/ 29897 h 1455269"/>
              <a:gd name="connsiteX5" fmla="*/ 2403424 w 2477001"/>
              <a:gd name="connsiteY5" fmla="*/ 63745 h 1455269"/>
              <a:gd name="connsiteX6" fmla="*/ 2436813 w 2477001"/>
              <a:gd name="connsiteY6" fmla="*/ 712909 h 1455269"/>
              <a:gd name="connsiteX7" fmla="*/ 2425477 w 2477001"/>
              <a:gd name="connsiteY7" fmla="*/ 1322324 h 1455269"/>
              <a:gd name="connsiteX8" fmla="*/ 1821974 w 2477001"/>
              <a:gd name="connsiteY8" fmla="*/ 1439003 h 1455269"/>
              <a:gd name="connsiteX9" fmla="*/ 1676442 w 2477001"/>
              <a:gd name="connsiteY9" fmla="*/ 1436480 h 1455269"/>
              <a:gd name="connsiteX10" fmla="*/ 1453569 w 2477001"/>
              <a:gd name="connsiteY10" fmla="*/ 1455269 h 1455269"/>
              <a:gd name="connsiteX11" fmla="*/ 769827 w 2477001"/>
              <a:gd name="connsiteY11" fmla="*/ 1450321 h 1455269"/>
              <a:gd name="connsiteX12" fmla="*/ 510204 w 2477001"/>
              <a:gd name="connsiteY12" fmla="*/ 1426871 h 1455269"/>
              <a:gd name="connsiteX13" fmla="*/ 190747 w 2477001"/>
              <a:gd name="connsiteY13" fmla="*/ 1389443 h 1455269"/>
              <a:gd name="connsiteX14" fmla="*/ 81484 w 2477001"/>
              <a:gd name="connsiteY14" fmla="*/ 1346146 h 1455269"/>
              <a:gd name="connsiteX15" fmla="*/ 36212 w 2477001"/>
              <a:gd name="connsiteY15" fmla="*/ 1251932 h 1455269"/>
              <a:gd name="connsiteX16" fmla="*/ 24001 w 2477001"/>
              <a:gd name="connsiteY16" fmla="*/ 1121772 h 1455269"/>
              <a:gd name="connsiteX17" fmla="*/ 19381 w 2477001"/>
              <a:gd name="connsiteY17" fmla="*/ 1046819 h 1455269"/>
              <a:gd name="connsiteX18" fmla="*/ 9067 w 2477001"/>
              <a:gd name="connsiteY18" fmla="*/ 901043 h 1455269"/>
              <a:gd name="connsiteX19" fmla="*/ 32405 w 2477001"/>
              <a:gd name="connsiteY19" fmla="*/ 73988 h 1455269"/>
              <a:gd name="connsiteX0" fmla="*/ 32405 w 2477001"/>
              <a:gd name="connsiteY0" fmla="*/ 73988 h 1455269"/>
              <a:gd name="connsiteX1" fmla="*/ 172452 w 2477001"/>
              <a:gd name="connsiteY1" fmla="*/ 35828 h 1455269"/>
              <a:gd name="connsiteX2" fmla="*/ 292589 w 2477001"/>
              <a:gd name="connsiteY2" fmla="*/ 37609 h 1455269"/>
              <a:gd name="connsiteX3" fmla="*/ 660165 w 2477001"/>
              <a:gd name="connsiteY3" fmla="*/ 4071 h 1455269"/>
              <a:gd name="connsiteX4" fmla="*/ 1973688 w 2477001"/>
              <a:gd name="connsiteY4" fmla="*/ 29897 h 1455269"/>
              <a:gd name="connsiteX5" fmla="*/ 2403424 w 2477001"/>
              <a:gd name="connsiteY5" fmla="*/ 63745 h 1455269"/>
              <a:gd name="connsiteX6" fmla="*/ 2436813 w 2477001"/>
              <a:gd name="connsiteY6" fmla="*/ 712909 h 1455269"/>
              <a:gd name="connsiteX7" fmla="*/ 2425477 w 2477001"/>
              <a:gd name="connsiteY7" fmla="*/ 1322324 h 1455269"/>
              <a:gd name="connsiteX8" fmla="*/ 1821974 w 2477001"/>
              <a:gd name="connsiteY8" fmla="*/ 1439003 h 1455269"/>
              <a:gd name="connsiteX9" fmla="*/ 1676442 w 2477001"/>
              <a:gd name="connsiteY9" fmla="*/ 1436480 h 1455269"/>
              <a:gd name="connsiteX10" fmla="*/ 1453569 w 2477001"/>
              <a:gd name="connsiteY10" fmla="*/ 1455269 h 1455269"/>
              <a:gd name="connsiteX11" fmla="*/ 769827 w 2477001"/>
              <a:gd name="connsiteY11" fmla="*/ 1450321 h 1455269"/>
              <a:gd name="connsiteX12" fmla="*/ 510204 w 2477001"/>
              <a:gd name="connsiteY12" fmla="*/ 1426871 h 1455269"/>
              <a:gd name="connsiteX13" fmla="*/ 190747 w 2477001"/>
              <a:gd name="connsiteY13" fmla="*/ 1389443 h 1455269"/>
              <a:gd name="connsiteX14" fmla="*/ 81484 w 2477001"/>
              <a:gd name="connsiteY14" fmla="*/ 1346146 h 1455269"/>
              <a:gd name="connsiteX15" fmla="*/ 43246 w 2477001"/>
              <a:gd name="connsiteY15" fmla="*/ 1294135 h 1455269"/>
              <a:gd name="connsiteX16" fmla="*/ 24001 w 2477001"/>
              <a:gd name="connsiteY16" fmla="*/ 1121772 h 1455269"/>
              <a:gd name="connsiteX17" fmla="*/ 19381 w 2477001"/>
              <a:gd name="connsiteY17" fmla="*/ 1046819 h 1455269"/>
              <a:gd name="connsiteX18" fmla="*/ 9067 w 2477001"/>
              <a:gd name="connsiteY18" fmla="*/ 901043 h 1455269"/>
              <a:gd name="connsiteX19" fmla="*/ 32405 w 2477001"/>
              <a:gd name="connsiteY19" fmla="*/ 73988 h 1455269"/>
              <a:gd name="connsiteX0" fmla="*/ 13969 w 2458565"/>
              <a:gd name="connsiteY0" fmla="*/ 73988 h 1455269"/>
              <a:gd name="connsiteX1" fmla="*/ 154016 w 2458565"/>
              <a:gd name="connsiteY1" fmla="*/ 35828 h 1455269"/>
              <a:gd name="connsiteX2" fmla="*/ 274153 w 2458565"/>
              <a:gd name="connsiteY2" fmla="*/ 37609 h 1455269"/>
              <a:gd name="connsiteX3" fmla="*/ 641729 w 2458565"/>
              <a:gd name="connsiteY3" fmla="*/ 4071 h 1455269"/>
              <a:gd name="connsiteX4" fmla="*/ 1955252 w 2458565"/>
              <a:gd name="connsiteY4" fmla="*/ 29897 h 1455269"/>
              <a:gd name="connsiteX5" fmla="*/ 2384988 w 2458565"/>
              <a:gd name="connsiteY5" fmla="*/ 63745 h 1455269"/>
              <a:gd name="connsiteX6" fmla="*/ 2418377 w 2458565"/>
              <a:gd name="connsiteY6" fmla="*/ 712909 h 1455269"/>
              <a:gd name="connsiteX7" fmla="*/ 2407041 w 2458565"/>
              <a:gd name="connsiteY7" fmla="*/ 1322324 h 1455269"/>
              <a:gd name="connsiteX8" fmla="*/ 1803538 w 2458565"/>
              <a:gd name="connsiteY8" fmla="*/ 1439003 h 1455269"/>
              <a:gd name="connsiteX9" fmla="*/ 1658006 w 2458565"/>
              <a:gd name="connsiteY9" fmla="*/ 1436480 h 1455269"/>
              <a:gd name="connsiteX10" fmla="*/ 1435133 w 2458565"/>
              <a:gd name="connsiteY10" fmla="*/ 1455269 h 1455269"/>
              <a:gd name="connsiteX11" fmla="*/ 751391 w 2458565"/>
              <a:gd name="connsiteY11" fmla="*/ 1450321 h 1455269"/>
              <a:gd name="connsiteX12" fmla="*/ 491768 w 2458565"/>
              <a:gd name="connsiteY12" fmla="*/ 1426871 h 1455269"/>
              <a:gd name="connsiteX13" fmla="*/ 172311 w 2458565"/>
              <a:gd name="connsiteY13" fmla="*/ 1389443 h 1455269"/>
              <a:gd name="connsiteX14" fmla="*/ 63048 w 2458565"/>
              <a:gd name="connsiteY14" fmla="*/ 1346146 h 1455269"/>
              <a:gd name="connsiteX15" fmla="*/ 24810 w 2458565"/>
              <a:gd name="connsiteY15" fmla="*/ 1294135 h 1455269"/>
              <a:gd name="connsiteX16" fmla="*/ 5565 w 2458565"/>
              <a:gd name="connsiteY16" fmla="*/ 1121772 h 1455269"/>
              <a:gd name="connsiteX17" fmla="*/ 945 w 2458565"/>
              <a:gd name="connsiteY17" fmla="*/ 1046819 h 1455269"/>
              <a:gd name="connsiteX18" fmla="*/ 18766 w 2458565"/>
              <a:gd name="connsiteY18" fmla="*/ 901043 h 1455269"/>
              <a:gd name="connsiteX19" fmla="*/ 13969 w 2458565"/>
              <a:gd name="connsiteY19" fmla="*/ 73988 h 1455269"/>
              <a:gd name="connsiteX0" fmla="*/ 13969 w 2458565"/>
              <a:gd name="connsiteY0" fmla="*/ 73988 h 1455269"/>
              <a:gd name="connsiteX1" fmla="*/ 154016 w 2458565"/>
              <a:gd name="connsiteY1" fmla="*/ 35828 h 1455269"/>
              <a:gd name="connsiteX2" fmla="*/ 274153 w 2458565"/>
              <a:gd name="connsiteY2" fmla="*/ 37609 h 1455269"/>
              <a:gd name="connsiteX3" fmla="*/ 641729 w 2458565"/>
              <a:gd name="connsiteY3" fmla="*/ 4071 h 1455269"/>
              <a:gd name="connsiteX4" fmla="*/ 1955252 w 2458565"/>
              <a:gd name="connsiteY4" fmla="*/ 29897 h 1455269"/>
              <a:gd name="connsiteX5" fmla="*/ 2384988 w 2458565"/>
              <a:gd name="connsiteY5" fmla="*/ 63745 h 1455269"/>
              <a:gd name="connsiteX6" fmla="*/ 2418377 w 2458565"/>
              <a:gd name="connsiteY6" fmla="*/ 712909 h 1455269"/>
              <a:gd name="connsiteX7" fmla="*/ 2407041 w 2458565"/>
              <a:gd name="connsiteY7" fmla="*/ 1322324 h 1455269"/>
              <a:gd name="connsiteX8" fmla="*/ 1803538 w 2458565"/>
              <a:gd name="connsiteY8" fmla="*/ 1439003 h 1455269"/>
              <a:gd name="connsiteX9" fmla="*/ 1658006 w 2458565"/>
              <a:gd name="connsiteY9" fmla="*/ 1436480 h 1455269"/>
              <a:gd name="connsiteX10" fmla="*/ 1435133 w 2458565"/>
              <a:gd name="connsiteY10" fmla="*/ 1455269 h 1455269"/>
              <a:gd name="connsiteX11" fmla="*/ 751391 w 2458565"/>
              <a:gd name="connsiteY11" fmla="*/ 1450321 h 1455269"/>
              <a:gd name="connsiteX12" fmla="*/ 491768 w 2458565"/>
              <a:gd name="connsiteY12" fmla="*/ 1426871 h 1455269"/>
              <a:gd name="connsiteX13" fmla="*/ 172311 w 2458565"/>
              <a:gd name="connsiteY13" fmla="*/ 1389443 h 1455269"/>
              <a:gd name="connsiteX14" fmla="*/ 63048 w 2458565"/>
              <a:gd name="connsiteY14" fmla="*/ 1346146 h 1455269"/>
              <a:gd name="connsiteX15" fmla="*/ 24810 w 2458565"/>
              <a:gd name="connsiteY15" fmla="*/ 1294135 h 1455269"/>
              <a:gd name="connsiteX16" fmla="*/ 5565 w 2458565"/>
              <a:gd name="connsiteY16" fmla="*/ 1121772 h 1455269"/>
              <a:gd name="connsiteX17" fmla="*/ 7979 w 2458565"/>
              <a:gd name="connsiteY17" fmla="*/ 1046819 h 1455269"/>
              <a:gd name="connsiteX18" fmla="*/ 18766 w 2458565"/>
              <a:gd name="connsiteY18" fmla="*/ 901043 h 1455269"/>
              <a:gd name="connsiteX19" fmla="*/ 13969 w 2458565"/>
              <a:gd name="connsiteY19" fmla="*/ 73988 h 1455269"/>
              <a:gd name="connsiteX0" fmla="*/ 30025 w 2453519"/>
              <a:gd name="connsiteY0" fmla="*/ 73988 h 1455269"/>
              <a:gd name="connsiteX1" fmla="*/ 148970 w 2453519"/>
              <a:gd name="connsiteY1" fmla="*/ 35828 h 1455269"/>
              <a:gd name="connsiteX2" fmla="*/ 269107 w 2453519"/>
              <a:gd name="connsiteY2" fmla="*/ 37609 h 1455269"/>
              <a:gd name="connsiteX3" fmla="*/ 636683 w 2453519"/>
              <a:gd name="connsiteY3" fmla="*/ 4071 h 1455269"/>
              <a:gd name="connsiteX4" fmla="*/ 1950206 w 2453519"/>
              <a:gd name="connsiteY4" fmla="*/ 29897 h 1455269"/>
              <a:gd name="connsiteX5" fmla="*/ 2379942 w 2453519"/>
              <a:gd name="connsiteY5" fmla="*/ 63745 h 1455269"/>
              <a:gd name="connsiteX6" fmla="*/ 2413331 w 2453519"/>
              <a:gd name="connsiteY6" fmla="*/ 712909 h 1455269"/>
              <a:gd name="connsiteX7" fmla="*/ 2401995 w 2453519"/>
              <a:gd name="connsiteY7" fmla="*/ 1322324 h 1455269"/>
              <a:gd name="connsiteX8" fmla="*/ 1798492 w 2453519"/>
              <a:gd name="connsiteY8" fmla="*/ 1439003 h 1455269"/>
              <a:gd name="connsiteX9" fmla="*/ 1652960 w 2453519"/>
              <a:gd name="connsiteY9" fmla="*/ 1436480 h 1455269"/>
              <a:gd name="connsiteX10" fmla="*/ 1430087 w 2453519"/>
              <a:gd name="connsiteY10" fmla="*/ 1455269 h 1455269"/>
              <a:gd name="connsiteX11" fmla="*/ 746345 w 2453519"/>
              <a:gd name="connsiteY11" fmla="*/ 1450321 h 1455269"/>
              <a:gd name="connsiteX12" fmla="*/ 486722 w 2453519"/>
              <a:gd name="connsiteY12" fmla="*/ 1426871 h 1455269"/>
              <a:gd name="connsiteX13" fmla="*/ 167265 w 2453519"/>
              <a:gd name="connsiteY13" fmla="*/ 1389443 h 1455269"/>
              <a:gd name="connsiteX14" fmla="*/ 58002 w 2453519"/>
              <a:gd name="connsiteY14" fmla="*/ 1346146 h 1455269"/>
              <a:gd name="connsiteX15" fmla="*/ 19764 w 2453519"/>
              <a:gd name="connsiteY15" fmla="*/ 1294135 h 1455269"/>
              <a:gd name="connsiteX16" fmla="*/ 519 w 2453519"/>
              <a:gd name="connsiteY16" fmla="*/ 1121772 h 1455269"/>
              <a:gd name="connsiteX17" fmla="*/ 2933 w 2453519"/>
              <a:gd name="connsiteY17" fmla="*/ 1046819 h 1455269"/>
              <a:gd name="connsiteX18" fmla="*/ 13720 w 2453519"/>
              <a:gd name="connsiteY18" fmla="*/ 901043 h 1455269"/>
              <a:gd name="connsiteX19" fmla="*/ 30025 w 2453519"/>
              <a:gd name="connsiteY19" fmla="*/ 73988 h 1455269"/>
              <a:gd name="connsiteX0" fmla="*/ 30025 w 2453519"/>
              <a:gd name="connsiteY0" fmla="*/ 69917 h 1451198"/>
              <a:gd name="connsiteX1" fmla="*/ 148970 w 2453519"/>
              <a:gd name="connsiteY1" fmla="*/ 31757 h 1451198"/>
              <a:gd name="connsiteX2" fmla="*/ 269107 w 2453519"/>
              <a:gd name="connsiteY2" fmla="*/ 33538 h 1451198"/>
              <a:gd name="connsiteX3" fmla="*/ 636683 w 2453519"/>
              <a:gd name="connsiteY3" fmla="*/ 0 h 1451198"/>
              <a:gd name="connsiteX4" fmla="*/ 1950206 w 2453519"/>
              <a:gd name="connsiteY4" fmla="*/ 25826 h 1451198"/>
              <a:gd name="connsiteX5" fmla="*/ 2379942 w 2453519"/>
              <a:gd name="connsiteY5" fmla="*/ 59674 h 1451198"/>
              <a:gd name="connsiteX6" fmla="*/ 2413331 w 2453519"/>
              <a:gd name="connsiteY6" fmla="*/ 708838 h 1451198"/>
              <a:gd name="connsiteX7" fmla="*/ 2401995 w 2453519"/>
              <a:gd name="connsiteY7" fmla="*/ 1318253 h 1451198"/>
              <a:gd name="connsiteX8" fmla="*/ 1798492 w 2453519"/>
              <a:gd name="connsiteY8" fmla="*/ 1434932 h 1451198"/>
              <a:gd name="connsiteX9" fmla="*/ 1652960 w 2453519"/>
              <a:gd name="connsiteY9" fmla="*/ 1432409 h 1451198"/>
              <a:gd name="connsiteX10" fmla="*/ 1430087 w 2453519"/>
              <a:gd name="connsiteY10" fmla="*/ 1451198 h 1451198"/>
              <a:gd name="connsiteX11" fmla="*/ 746345 w 2453519"/>
              <a:gd name="connsiteY11" fmla="*/ 1446250 h 1451198"/>
              <a:gd name="connsiteX12" fmla="*/ 486722 w 2453519"/>
              <a:gd name="connsiteY12" fmla="*/ 1422800 h 1451198"/>
              <a:gd name="connsiteX13" fmla="*/ 167265 w 2453519"/>
              <a:gd name="connsiteY13" fmla="*/ 1385372 h 1451198"/>
              <a:gd name="connsiteX14" fmla="*/ 58002 w 2453519"/>
              <a:gd name="connsiteY14" fmla="*/ 1342075 h 1451198"/>
              <a:gd name="connsiteX15" fmla="*/ 19764 w 2453519"/>
              <a:gd name="connsiteY15" fmla="*/ 1290064 h 1451198"/>
              <a:gd name="connsiteX16" fmla="*/ 519 w 2453519"/>
              <a:gd name="connsiteY16" fmla="*/ 1117701 h 1451198"/>
              <a:gd name="connsiteX17" fmla="*/ 2933 w 2453519"/>
              <a:gd name="connsiteY17" fmla="*/ 1042748 h 1451198"/>
              <a:gd name="connsiteX18" fmla="*/ 13720 w 2453519"/>
              <a:gd name="connsiteY18" fmla="*/ 896972 h 1451198"/>
              <a:gd name="connsiteX19" fmla="*/ 30025 w 2453519"/>
              <a:gd name="connsiteY19" fmla="*/ 69917 h 1451198"/>
              <a:gd name="connsiteX0" fmla="*/ 30025 w 2453519"/>
              <a:gd name="connsiteY0" fmla="*/ 69917 h 1451612"/>
              <a:gd name="connsiteX1" fmla="*/ 148970 w 2453519"/>
              <a:gd name="connsiteY1" fmla="*/ 31757 h 1451612"/>
              <a:gd name="connsiteX2" fmla="*/ 269107 w 2453519"/>
              <a:gd name="connsiteY2" fmla="*/ 33538 h 1451612"/>
              <a:gd name="connsiteX3" fmla="*/ 636683 w 2453519"/>
              <a:gd name="connsiteY3" fmla="*/ 0 h 1451612"/>
              <a:gd name="connsiteX4" fmla="*/ 1950206 w 2453519"/>
              <a:gd name="connsiteY4" fmla="*/ 25826 h 1451612"/>
              <a:gd name="connsiteX5" fmla="*/ 2379942 w 2453519"/>
              <a:gd name="connsiteY5" fmla="*/ 59674 h 1451612"/>
              <a:gd name="connsiteX6" fmla="*/ 2413331 w 2453519"/>
              <a:gd name="connsiteY6" fmla="*/ 708838 h 1451612"/>
              <a:gd name="connsiteX7" fmla="*/ 2401995 w 2453519"/>
              <a:gd name="connsiteY7" fmla="*/ 1318253 h 1451612"/>
              <a:gd name="connsiteX8" fmla="*/ 1798492 w 2453519"/>
              <a:gd name="connsiteY8" fmla="*/ 1434932 h 1451612"/>
              <a:gd name="connsiteX9" fmla="*/ 1652960 w 2453519"/>
              <a:gd name="connsiteY9" fmla="*/ 1447996 h 1451612"/>
              <a:gd name="connsiteX10" fmla="*/ 1430087 w 2453519"/>
              <a:gd name="connsiteY10" fmla="*/ 1451198 h 1451612"/>
              <a:gd name="connsiteX11" fmla="*/ 746345 w 2453519"/>
              <a:gd name="connsiteY11" fmla="*/ 1446250 h 1451612"/>
              <a:gd name="connsiteX12" fmla="*/ 486722 w 2453519"/>
              <a:gd name="connsiteY12" fmla="*/ 1422800 h 1451612"/>
              <a:gd name="connsiteX13" fmla="*/ 167265 w 2453519"/>
              <a:gd name="connsiteY13" fmla="*/ 1385372 h 1451612"/>
              <a:gd name="connsiteX14" fmla="*/ 58002 w 2453519"/>
              <a:gd name="connsiteY14" fmla="*/ 1342075 h 1451612"/>
              <a:gd name="connsiteX15" fmla="*/ 19764 w 2453519"/>
              <a:gd name="connsiteY15" fmla="*/ 1290064 h 1451612"/>
              <a:gd name="connsiteX16" fmla="*/ 519 w 2453519"/>
              <a:gd name="connsiteY16" fmla="*/ 1117701 h 1451612"/>
              <a:gd name="connsiteX17" fmla="*/ 2933 w 2453519"/>
              <a:gd name="connsiteY17" fmla="*/ 1042748 h 1451612"/>
              <a:gd name="connsiteX18" fmla="*/ 13720 w 2453519"/>
              <a:gd name="connsiteY18" fmla="*/ 896972 h 1451612"/>
              <a:gd name="connsiteX19" fmla="*/ 30025 w 2453519"/>
              <a:gd name="connsiteY19" fmla="*/ 69917 h 1451612"/>
              <a:gd name="connsiteX0" fmla="*/ 30025 w 2453519"/>
              <a:gd name="connsiteY0" fmla="*/ 69917 h 1456408"/>
              <a:gd name="connsiteX1" fmla="*/ 148970 w 2453519"/>
              <a:gd name="connsiteY1" fmla="*/ 31757 h 1456408"/>
              <a:gd name="connsiteX2" fmla="*/ 269107 w 2453519"/>
              <a:gd name="connsiteY2" fmla="*/ 33538 h 1456408"/>
              <a:gd name="connsiteX3" fmla="*/ 636683 w 2453519"/>
              <a:gd name="connsiteY3" fmla="*/ 0 h 1456408"/>
              <a:gd name="connsiteX4" fmla="*/ 1950206 w 2453519"/>
              <a:gd name="connsiteY4" fmla="*/ 25826 h 1456408"/>
              <a:gd name="connsiteX5" fmla="*/ 2379942 w 2453519"/>
              <a:gd name="connsiteY5" fmla="*/ 59674 h 1456408"/>
              <a:gd name="connsiteX6" fmla="*/ 2413331 w 2453519"/>
              <a:gd name="connsiteY6" fmla="*/ 708838 h 1456408"/>
              <a:gd name="connsiteX7" fmla="*/ 2401995 w 2453519"/>
              <a:gd name="connsiteY7" fmla="*/ 1318253 h 1456408"/>
              <a:gd name="connsiteX8" fmla="*/ 1798492 w 2453519"/>
              <a:gd name="connsiteY8" fmla="*/ 1434932 h 1456408"/>
              <a:gd name="connsiteX9" fmla="*/ 1652960 w 2453519"/>
              <a:gd name="connsiteY9" fmla="*/ 1447996 h 1456408"/>
              <a:gd name="connsiteX10" fmla="*/ 1341764 w 2453519"/>
              <a:gd name="connsiteY10" fmla="*/ 1456393 h 1456408"/>
              <a:gd name="connsiteX11" fmla="*/ 746345 w 2453519"/>
              <a:gd name="connsiteY11" fmla="*/ 1446250 h 1456408"/>
              <a:gd name="connsiteX12" fmla="*/ 486722 w 2453519"/>
              <a:gd name="connsiteY12" fmla="*/ 1422800 h 1456408"/>
              <a:gd name="connsiteX13" fmla="*/ 167265 w 2453519"/>
              <a:gd name="connsiteY13" fmla="*/ 1385372 h 1456408"/>
              <a:gd name="connsiteX14" fmla="*/ 58002 w 2453519"/>
              <a:gd name="connsiteY14" fmla="*/ 1342075 h 1456408"/>
              <a:gd name="connsiteX15" fmla="*/ 19764 w 2453519"/>
              <a:gd name="connsiteY15" fmla="*/ 1290064 h 1456408"/>
              <a:gd name="connsiteX16" fmla="*/ 519 w 2453519"/>
              <a:gd name="connsiteY16" fmla="*/ 1117701 h 1456408"/>
              <a:gd name="connsiteX17" fmla="*/ 2933 w 2453519"/>
              <a:gd name="connsiteY17" fmla="*/ 1042748 h 1456408"/>
              <a:gd name="connsiteX18" fmla="*/ 13720 w 2453519"/>
              <a:gd name="connsiteY18" fmla="*/ 896972 h 1456408"/>
              <a:gd name="connsiteX19" fmla="*/ 30025 w 2453519"/>
              <a:gd name="connsiteY19" fmla="*/ 69917 h 1456408"/>
              <a:gd name="connsiteX0" fmla="*/ 30025 w 2453519"/>
              <a:gd name="connsiteY0" fmla="*/ 69917 h 1462631"/>
              <a:gd name="connsiteX1" fmla="*/ 148970 w 2453519"/>
              <a:gd name="connsiteY1" fmla="*/ 31757 h 1462631"/>
              <a:gd name="connsiteX2" fmla="*/ 269107 w 2453519"/>
              <a:gd name="connsiteY2" fmla="*/ 33538 h 1462631"/>
              <a:gd name="connsiteX3" fmla="*/ 636683 w 2453519"/>
              <a:gd name="connsiteY3" fmla="*/ 0 h 1462631"/>
              <a:gd name="connsiteX4" fmla="*/ 1950206 w 2453519"/>
              <a:gd name="connsiteY4" fmla="*/ 25826 h 1462631"/>
              <a:gd name="connsiteX5" fmla="*/ 2379942 w 2453519"/>
              <a:gd name="connsiteY5" fmla="*/ 59674 h 1462631"/>
              <a:gd name="connsiteX6" fmla="*/ 2413331 w 2453519"/>
              <a:gd name="connsiteY6" fmla="*/ 708838 h 1462631"/>
              <a:gd name="connsiteX7" fmla="*/ 2401995 w 2453519"/>
              <a:gd name="connsiteY7" fmla="*/ 1318253 h 1462631"/>
              <a:gd name="connsiteX8" fmla="*/ 1798492 w 2453519"/>
              <a:gd name="connsiteY8" fmla="*/ 1434932 h 1462631"/>
              <a:gd name="connsiteX9" fmla="*/ 1652960 w 2453519"/>
              <a:gd name="connsiteY9" fmla="*/ 1447996 h 1462631"/>
              <a:gd name="connsiteX10" fmla="*/ 1341764 w 2453519"/>
              <a:gd name="connsiteY10" fmla="*/ 1456393 h 1462631"/>
              <a:gd name="connsiteX11" fmla="*/ 746345 w 2453519"/>
              <a:gd name="connsiteY11" fmla="*/ 1446250 h 1462631"/>
              <a:gd name="connsiteX12" fmla="*/ 486722 w 2453519"/>
              <a:gd name="connsiteY12" fmla="*/ 1422800 h 1462631"/>
              <a:gd name="connsiteX13" fmla="*/ 167265 w 2453519"/>
              <a:gd name="connsiteY13" fmla="*/ 1385372 h 1462631"/>
              <a:gd name="connsiteX14" fmla="*/ 58002 w 2453519"/>
              <a:gd name="connsiteY14" fmla="*/ 1342075 h 1462631"/>
              <a:gd name="connsiteX15" fmla="*/ 19764 w 2453519"/>
              <a:gd name="connsiteY15" fmla="*/ 1290064 h 1462631"/>
              <a:gd name="connsiteX16" fmla="*/ 519 w 2453519"/>
              <a:gd name="connsiteY16" fmla="*/ 1117701 h 1462631"/>
              <a:gd name="connsiteX17" fmla="*/ 2933 w 2453519"/>
              <a:gd name="connsiteY17" fmla="*/ 1042748 h 1462631"/>
              <a:gd name="connsiteX18" fmla="*/ 13720 w 2453519"/>
              <a:gd name="connsiteY18" fmla="*/ 896972 h 1462631"/>
              <a:gd name="connsiteX19" fmla="*/ 30025 w 2453519"/>
              <a:gd name="connsiteY19" fmla="*/ 69917 h 1462631"/>
              <a:gd name="connsiteX0" fmla="*/ 30025 w 2453519"/>
              <a:gd name="connsiteY0" fmla="*/ 69917 h 1462631"/>
              <a:gd name="connsiteX1" fmla="*/ 148970 w 2453519"/>
              <a:gd name="connsiteY1" fmla="*/ 31757 h 1462631"/>
              <a:gd name="connsiteX2" fmla="*/ 269107 w 2453519"/>
              <a:gd name="connsiteY2" fmla="*/ 33538 h 1462631"/>
              <a:gd name="connsiteX3" fmla="*/ 636683 w 2453519"/>
              <a:gd name="connsiteY3" fmla="*/ 0 h 1462631"/>
              <a:gd name="connsiteX4" fmla="*/ 1950206 w 2453519"/>
              <a:gd name="connsiteY4" fmla="*/ 25826 h 1462631"/>
              <a:gd name="connsiteX5" fmla="*/ 2379942 w 2453519"/>
              <a:gd name="connsiteY5" fmla="*/ 59674 h 1462631"/>
              <a:gd name="connsiteX6" fmla="*/ 2413331 w 2453519"/>
              <a:gd name="connsiteY6" fmla="*/ 708838 h 1462631"/>
              <a:gd name="connsiteX7" fmla="*/ 2401995 w 2453519"/>
              <a:gd name="connsiteY7" fmla="*/ 1318253 h 1462631"/>
              <a:gd name="connsiteX8" fmla="*/ 1798492 w 2453519"/>
              <a:gd name="connsiteY8" fmla="*/ 1445323 h 1462631"/>
              <a:gd name="connsiteX9" fmla="*/ 1652960 w 2453519"/>
              <a:gd name="connsiteY9" fmla="*/ 1447996 h 1462631"/>
              <a:gd name="connsiteX10" fmla="*/ 1341764 w 2453519"/>
              <a:gd name="connsiteY10" fmla="*/ 1456393 h 1462631"/>
              <a:gd name="connsiteX11" fmla="*/ 746345 w 2453519"/>
              <a:gd name="connsiteY11" fmla="*/ 1446250 h 1462631"/>
              <a:gd name="connsiteX12" fmla="*/ 486722 w 2453519"/>
              <a:gd name="connsiteY12" fmla="*/ 1422800 h 1462631"/>
              <a:gd name="connsiteX13" fmla="*/ 167265 w 2453519"/>
              <a:gd name="connsiteY13" fmla="*/ 1385372 h 1462631"/>
              <a:gd name="connsiteX14" fmla="*/ 58002 w 2453519"/>
              <a:gd name="connsiteY14" fmla="*/ 1342075 h 1462631"/>
              <a:gd name="connsiteX15" fmla="*/ 19764 w 2453519"/>
              <a:gd name="connsiteY15" fmla="*/ 1290064 h 1462631"/>
              <a:gd name="connsiteX16" fmla="*/ 519 w 2453519"/>
              <a:gd name="connsiteY16" fmla="*/ 1117701 h 1462631"/>
              <a:gd name="connsiteX17" fmla="*/ 2933 w 2453519"/>
              <a:gd name="connsiteY17" fmla="*/ 1042748 h 1462631"/>
              <a:gd name="connsiteX18" fmla="*/ 13720 w 2453519"/>
              <a:gd name="connsiteY18" fmla="*/ 896972 h 1462631"/>
              <a:gd name="connsiteX19" fmla="*/ 30025 w 2453519"/>
              <a:gd name="connsiteY19" fmla="*/ 69917 h 1462631"/>
              <a:gd name="connsiteX0" fmla="*/ 30025 w 2427960"/>
              <a:gd name="connsiteY0" fmla="*/ 69917 h 1462631"/>
              <a:gd name="connsiteX1" fmla="*/ 148970 w 2427960"/>
              <a:gd name="connsiteY1" fmla="*/ 31757 h 1462631"/>
              <a:gd name="connsiteX2" fmla="*/ 269107 w 2427960"/>
              <a:gd name="connsiteY2" fmla="*/ 33538 h 1462631"/>
              <a:gd name="connsiteX3" fmla="*/ 636683 w 2427960"/>
              <a:gd name="connsiteY3" fmla="*/ 0 h 1462631"/>
              <a:gd name="connsiteX4" fmla="*/ 1950206 w 2427960"/>
              <a:gd name="connsiteY4" fmla="*/ 25826 h 1462631"/>
              <a:gd name="connsiteX5" fmla="*/ 2379942 w 2427960"/>
              <a:gd name="connsiteY5" fmla="*/ 59674 h 1462631"/>
              <a:gd name="connsiteX6" fmla="*/ 2413331 w 2427960"/>
              <a:gd name="connsiteY6" fmla="*/ 708838 h 1462631"/>
              <a:gd name="connsiteX7" fmla="*/ 2401995 w 2427960"/>
              <a:gd name="connsiteY7" fmla="*/ 1318253 h 1462631"/>
              <a:gd name="connsiteX8" fmla="*/ 1798492 w 2427960"/>
              <a:gd name="connsiteY8" fmla="*/ 1445323 h 1462631"/>
              <a:gd name="connsiteX9" fmla="*/ 1652960 w 2427960"/>
              <a:gd name="connsiteY9" fmla="*/ 1447996 h 1462631"/>
              <a:gd name="connsiteX10" fmla="*/ 1341764 w 2427960"/>
              <a:gd name="connsiteY10" fmla="*/ 1456393 h 1462631"/>
              <a:gd name="connsiteX11" fmla="*/ 746345 w 2427960"/>
              <a:gd name="connsiteY11" fmla="*/ 1446250 h 1462631"/>
              <a:gd name="connsiteX12" fmla="*/ 486722 w 2427960"/>
              <a:gd name="connsiteY12" fmla="*/ 1422800 h 1462631"/>
              <a:gd name="connsiteX13" fmla="*/ 167265 w 2427960"/>
              <a:gd name="connsiteY13" fmla="*/ 1385372 h 1462631"/>
              <a:gd name="connsiteX14" fmla="*/ 58002 w 2427960"/>
              <a:gd name="connsiteY14" fmla="*/ 1342075 h 1462631"/>
              <a:gd name="connsiteX15" fmla="*/ 19764 w 2427960"/>
              <a:gd name="connsiteY15" fmla="*/ 1290064 h 1462631"/>
              <a:gd name="connsiteX16" fmla="*/ 519 w 2427960"/>
              <a:gd name="connsiteY16" fmla="*/ 1117701 h 1462631"/>
              <a:gd name="connsiteX17" fmla="*/ 2933 w 2427960"/>
              <a:gd name="connsiteY17" fmla="*/ 1042748 h 1462631"/>
              <a:gd name="connsiteX18" fmla="*/ 13720 w 2427960"/>
              <a:gd name="connsiteY18" fmla="*/ 896972 h 1462631"/>
              <a:gd name="connsiteX19" fmla="*/ 30025 w 2427960"/>
              <a:gd name="connsiteY19" fmla="*/ 69917 h 1462631"/>
              <a:gd name="connsiteX0" fmla="*/ 30025 w 2439954"/>
              <a:gd name="connsiteY0" fmla="*/ 69917 h 1462631"/>
              <a:gd name="connsiteX1" fmla="*/ 148970 w 2439954"/>
              <a:gd name="connsiteY1" fmla="*/ 31757 h 1462631"/>
              <a:gd name="connsiteX2" fmla="*/ 269107 w 2439954"/>
              <a:gd name="connsiteY2" fmla="*/ 33538 h 1462631"/>
              <a:gd name="connsiteX3" fmla="*/ 636683 w 2439954"/>
              <a:gd name="connsiteY3" fmla="*/ 0 h 1462631"/>
              <a:gd name="connsiteX4" fmla="*/ 1950206 w 2439954"/>
              <a:gd name="connsiteY4" fmla="*/ 25826 h 1462631"/>
              <a:gd name="connsiteX5" fmla="*/ 2379942 w 2439954"/>
              <a:gd name="connsiteY5" fmla="*/ 59674 h 1462631"/>
              <a:gd name="connsiteX6" fmla="*/ 2413331 w 2439954"/>
              <a:gd name="connsiteY6" fmla="*/ 708838 h 1462631"/>
              <a:gd name="connsiteX7" fmla="*/ 2401995 w 2439954"/>
              <a:gd name="connsiteY7" fmla="*/ 1318253 h 1462631"/>
              <a:gd name="connsiteX8" fmla="*/ 1985528 w 2439954"/>
              <a:gd name="connsiteY8" fmla="*/ 1424541 h 1462631"/>
              <a:gd name="connsiteX9" fmla="*/ 1652960 w 2439954"/>
              <a:gd name="connsiteY9" fmla="*/ 1447996 h 1462631"/>
              <a:gd name="connsiteX10" fmla="*/ 1341764 w 2439954"/>
              <a:gd name="connsiteY10" fmla="*/ 1456393 h 1462631"/>
              <a:gd name="connsiteX11" fmla="*/ 746345 w 2439954"/>
              <a:gd name="connsiteY11" fmla="*/ 1446250 h 1462631"/>
              <a:gd name="connsiteX12" fmla="*/ 486722 w 2439954"/>
              <a:gd name="connsiteY12" fmla="*/ 1422800 h 1462631"/>
              <a:gd name="connsiteX13" fmla="*/ 167265 w 2439954"/>
              <a:gd name="connsiteY13" fmla="*/ 1385372 h 1462631"/>
              <a:gd name="connsiteX14" fmla="*/ 58002 w 2439954"/>
              <a:gd name="connsiteY14" fmla="*/ 1342075 h 1462631"/>
              <a:gd name="connsiteX15" fmla="*/ 19764 w 2439954"/>
              <a:gd name="connsiteY15" fmla="*/ 1290064 h 1462631"/>
              <a:gd name="connsiteX16" fmla="*/ 519 w 2439954"/>
              <a:gd name="connsiteY16" fmla="*/ 1117701 h 1462631"/>
              <a:gd name="connsiteX17" fmla="*/ 2933 w 2439954"/>
              <a:gd name="connsiteY17" fmla="*/ 1042748 h 1462631"/>
              <a:gd name="connsiteX18" fmla="*/ 13720 w 2439954"/>
              <a:gd name="connsiteY18" fmla="*/ 896972 h 1462631"/>
              <a:gd name="connsiteX19" fmla="*/ 30025 w 2439954"/>
              <a:gd name="connsiteY19" fmla="*/ 69917 h 1462631"/>
              <a:gd name="connsiteX0" fmla="*/ 27970 w 2437899"/>
              <a:gd name="connsiteY0" fmla="*/ 69917 h 1462631"/>
              <a:gd name="connsiteX1" fmla="*/ 146915 w 2437899"/>
              <a:gd name="connsiteY1" fmla="*/ 31757 h 1462631"/>
              <a:gd name="connsiteX2" fmla="*/ 267052 w 2437899"/>
              <a:gd name="connsiteY2" fmla="*/ 33538 h 1462631"/>
              <a:gd name="connsiteX3" fmla="*/ 634628 w 2437899"/>
              <a:gd name="connsiteY3" fmla="*/ 0 h 1462631"/>
              <a:gd name="connsiteX4" fmla="*/ 1948151 w 2437899"/>
              <a:gd name="connsiteY4" fmla="*/ 25826 h 1462631"/>
              <a:gd name="connsiteX5" fmla="*/ 2377887 w 2437899"/>
              <a:gd name="connsiteY5" fmla="*/ 59674 h 1462631"/>
              <a:gd name="connsiteX6" fmla="*/ 2411276 w 2437899"/>
              <a:gd name="connsiteY6" fmla="*/ 708838 h 1462631"/>
              <a:gd name="connsiteX7" fmla="*/ 2399940 w 2437899"/>
              <a:gd name="connsiteY7" fmla="*/ 1318253 h 1462631"/>
              <a:gd name="connsiteX8" fmla="*/ 1983473 w 2437899"/>
              <a:gd name="connsiteY8" fmla="*/ 1424541 h 1462631"/>
              <a:gd name="connsiteX9" fmla="*/ 1650905 w 2437899"/>
              <a:gd name="connsiteY9" fmla="*/ 1447996 h 1462631"/>
              <a:gd name="connsiteX10" fmla="*/ 1339709 w 2437899"/>
              <a:gd name="connsiteY10" fmla="*/ 1456393 h 1462631"/>
              <a:gd name="connsiteX11" fmla="*/ 744290 w 2437899"/>
              <a:gd name="connsiteY11" fmla="*/ 1446250 h 1462631"/>
              <a:gd name="connsiteX12" fmla="*/ 484667 w 2437899"/>
              <a:gd name="connsiteY12" fmla="*/ 1422800 h 1462631"/>
              <a:gd name="connsiteX13" fmla="*/ 165210 w 2437899"/>
              <a:gd name="connsiteY13" fmla="*/ 1385372 h 1462631"/>
              <a:gd name="connsiteX14" fmla="*/ 55947 w 2437899"/>
              <a:gd name="connsiteY14" fmla="*/ 1342075 h 1462631"/>
              <a:gd name="connsiteX15" fmla="*/ 17709 w 2437899"/>
              <a:gd name="connsiteY15" fmla="*/ 1290064 h 1462631"/>
              <a:gd name="connsiteX16" fmla="*/ 19246 w 2437899"/>
              <a:gd name="connsiteY16" fmla="*/ 1128092 h 1462631"/>
              <a:gd name="connsiteX17" fmla="*/ 878 w 2437899"/>
              <a:gd name="connsiteY17" fmla="*/ 1042748 h 1462631"/>
              <a:gd name="connsiteX18" fmla="*/ 11665 w 2437899"/>
              <a:gd name="connsiteY18" fmla="*/ 896972 h 1462631"/>
              <a:gd name="connsiteX19" fmla="*/ 27970 w 2437899"/>
              <a:gd name="connsiteY19" fmla="*/ 69917 h 1462631"/>
              <a:gd name="connsiteX0" fmla="*/ 21279 w 2431208"/>
              <a:gd name="connsiteY0" fmla="*/ 69917 h 1462631"/>
              <a:gd name="connsiteX1" fmla="*/ 140224 w 2431208"/>
              <a:gd name="connsiteY1" fmla="*/ 31757 h 1462631"/>
              <a:gd name="connsiteX2" fmla="*/ 260361 w 2431208"/>
              <a:gd name="connsiteY2" fmla="*/ 33538 h 1462631"/>
              <a:gd name="connsiteX3" fmla="*/ 627937 w 2431208"/>
              <a:gd name="connsiteY3" fmla="*/ 0 h 1462631"/>
              <a:gd name="connsiteX4" fmla="*/ 1941460 w 2431208"/>
              <a:gd name="connsiteY4" fmla="*/ 25826 h 1462631"/>
              <a:gd name="connsiteX5" fmla="*/ 2371196 w 2431208"/>
              <a:gd name="connsiteY5" fmla="*/ 59674 h 1462631"/>
              <a:gd name="connsiteX6" fmla="*/ 2404585 w 2431208"/>
              <a:gd name="connsiteY6" fmla="*/ 708838 h 1462631"/>
              <a:gd name="connsiteX7" fmla="*/ 2393249 w 2431208"/>
              <a:gd name="connsiteY7" fmla="*/ 1318253 h 1462631"/>
              <a:gd name="connsiteX8" fmla="*/ 1976782 w 2431208"/>
              <a:gd name="connsiteY8" fmla="*/ 1424541 h 1462631"/>
              <a:gd name="connsiteX9" fmla="*/ 1644214 w 2431208"/>
              <a:gd name="connsiteY9" fmla="*/ 1447996 h 1462631"/>
              <a:gd name="connsiteX10" fmla="*/ 1333018 w 2431208"/>
              <a:gd name="connsiteY10" fmla="*/ 1456393 h 1462631"/>
              <a:gd name="connsiteX11" fmla="*/ 737599 w 2431208"/>
              <a:gd name="connsiteY11" fmla="*/ 1446250 h 1462631"/>
              <a:gd name="connsiteX12" fmla="*/ 477976 w 2431208"/>
              <a:gd name="connsiteY12" fmla="*/ 1422800 h 1462631"/>
              <a:gd name="connsiteX13" fmla="*/ 158519 w 2431208"/>
              <a:gd name="connsiteY13" fmla="*/ 1385372 h 1462631"/>
              <a:gd name="connsiteX14" fmla="*/ 49256 w 2431208"/>
              <a:gd name="connsiteY14" fmla="*/ 1342075 h 1462631"/>
              <a:gd name="connsiteX15" fmla="*/ 11018 w 2431208"/>
              <a:gd name="connsiteY15" fmla="*/ 1290064 h 1462631"/>
              <a:gd name="connsiteX16" fmla="*/ 12555 w 2431208"/>
              <a:gd name="connsiteY16" fmla="*/ 1128092 h 1462631"/>
              <a:gd name="connsiteX17" fmla="*/ 9774 w 2431208"/>
              <a:gd name="connsiteY17" fmla="*/ 1047944 h 1462631"/>
              <a:gd name="connsiteX18" fmla="*/ 4974 w 2431208"/>
              <a:gd name="connsiteY18" fmla="*/ 896972 h 1462631"/>
              <a:gd name="connsiteX19" fmla="*/ 21279 w 2431208"/>
              <a:gd name="connsiteY19" fmla="*/ 69917 h 1462631"/>
              <a:gd name="connsiteX0" fmla="*/ 16543 w 2431668"/>
              <a:gd name="connsiteY0" fmla="*/ 64847 h 1467952"/>
              <a:gd name="connsiteX1" fmla="*/ 140684 w 2431668"/>
              <a:gd name="connsiteY1" fmla="*/ 37078 h 1467952"/>
              <a:gd name="connsiteX2" fmla="*/ 260821 w 2431668"/>
              <a:gd name="connsiteY2" fmla="*/ 38859 h 1467952"/>
              <a:gd name="connsiteX3" fmla="*/ 628397 w 2431668"/>
              <a:gd name="connsiteY3" fmla="*/ 5321 h 1467952"/>
              <a:gd name="connsiteX4" fmla="*/ 1941920 w 2431668"/>
              <a:gd name="connsiteY4" fmla="*/ 31147 h 1467952"/>
              <a:gd name="connsiteX5" fmla="*/ 2371656 w 2431668"/>
              <a:gd name="connsiteY5" fmla="*/ 64995 h 1467952"/>
              <a:gd name="connsiteX6" fmla="*/ 2405045 w 2431668"/>
              <a:gd name="connsiteY6" fmla="*/ 714159 h 1467952"/>
              <a:gd name="connsiteX7" fmla="*/ 2393709 w 2431668"/>
              <a:gd name="connsiteY7" fmla="*/ 1323574 h 1467952"/>
              <a:gd name="connsiteX8" fmla="*/ 1977242 w 2431668"/>
              <a:gd name="connsiteY8" fmla="*/ 1429862 h 1467952"/>
              <a:gd name="connsiteX9" fmla="*/ 1644674 w 2431668"/>
              <a:gd name="connsiteY9" fmla="*/ 1453317 h 1467952"/>
              <a:gd name="connsiteX10" fmla="*/ 1333478 w 2431668"/>
              <a:gd name="connsiteY10" fmla="*/ 1461714 h 1467952"/>
              <a:gd name="connsiteX11" fmla="*/ 738059 w 2431668"/>
              <a:gd name="connsiteY11" fmla="*/ 1451571 h 1467952"/>
              <a:gd name="connsiteX12" fmla="*/ 478436 w 2431668"/>
              <a:gd name="connsiteY12" fmla="*/ 1428121 h 1467952"/>
              <a:gd name="connsiteX13" fmla="*/ 158979 w 2431668"/>
              <a:gd name="connsiteY13" fmla="*/ 1390693 h 1467952"/>
              <a:gd name="connsiteX14" fmla="*/ 49716 w 2431668"/>
              <a:gd name="connsiteY14" fmla="*/ 1347396 h 1467952"/>
              <a:gd name="connsiteX15" fmla="*/ 11478 w 2431668"/>
              <a:gd name="connsiteY15" fmla="*/ 1295385 h 1467952"/>
              <a:gd name="connsiteX16" fmla="*/ 13015 w 2431668"/>
              <a:gd name="connsiteY16" fmla="*/ 1133413 h 1467952"/>
              <a:gd name="connsiteX17" fmla="*/ 10234 w 2431668"/>
              <a:gd name="connsiteY17" fmla="*/ 1053265 h 1467952"/>
              <a:gd name="connsiteX18" fmla="*/ 5434 w 2431668"/>
              <a:gd name="connsiteY18" fmla="*/ 902293 h 1467952"/>
              <a:gd name="connsiteX19" fmla="*/ 16543 w 2431668"/>
              <a:gd name="connsiteY19" fmla="*/ 64847 h 1467952"/>
              <a:gd name="connsiteX0" fmla="*/ 16543 w 2431668"/>
              <a:gd name="connsiteY0" fmla="*/ 67728 h 1470833"/>
              <a:gd name="connsiteX1" fmla="*/ 140684 w 2431668"/>
              <a:gd name="connsiteY1" fmla="*/ 39959 h 1470833"/>
              <a:gd name="connsiteX2" fmla="*/ 260821 w 2431668"/>
              <a:gd name="connsiteY2" fmla="*/ 41740 h 1470833"/>
              <a:gd name="connsiteX3" fmla="*/ 628397 w 2431668"/>
              <a:gd name="connsiteY3" fmla="*/ 8202 h 1470833"/>
              <a:gd name="connsiteX4" fmla="*/ 1947116 w 2431668"/>
              <a:gd name="connsiteY4" fmla="*/ 13246 h 1470833"/>
              <a:gd name="connsiteX5" fmla="*/ 2371656 w 2431668"/>
              <a:gd name="connsiteY5" fmla="*/ 67876 h 1470833"/>
              <a:gd name="connsiteX6" fmla="*/ 2405045 w 2431668"/>
              <a:gd name="connsiteY6" fmla="*/ 717040 h 1470833"/>
              <a:gd name="connsiteX7" fmla="*/ 2393709 w 2431668"/>
              <a:gd name="connsiteY7" fmla="*/ 1326455 h 1470833"/>
              <a:gd name="connsiteX8" fmla="*/ 1977242 w 2431668"/>
              <a:gd name="connsiteY8" fmla="*/ 1432743 h 1470833"/>
              <a:gd name="connsiteX9" fmla="*/ 1644674 w 2431668"/>
              <a:gd name="connsiteY9" fmla="*/ 1456198 h 1470833"/>
              <a:gd name="connsiteX10" fmla="*/ 1333478 w 2431668"/>
              <a:gd name="connsiteY10" fmla="*/ 1464595 h 1470833"/>
              <a:gd name="connsiteX11" fmla="*/ 738059 w 2431668"/>
              <a:gd name="connsiteY11" fmla="*/ 1454452 h 1470833"/>
              <a:gd name="connsiteX12" fmla="*/ 478436 w 2431668"/>
              <a:gd name="connsiteY12" fmla="*/ 1431002 h 1470833"/>
              <a:gd name="connsiteX13" fmla="*/ 158979 w 2431668"/>
              <a:gd name="connsiteY13" fmla="*/ 1393574 h 1470833"/>
              <a:gd name="connsiteX14" fmla="*/ 49716 w 2431668"/>
              <a:gd name="connsiteY14" fmla="*/ 1350277 h 1470833"/>
              <a:gd name="connsiteX15" fmla="*/ 11478 w 2431668"/>
              <a:gd name="connsiteY15" fmla="*/ 1298266 h 1470833"/>
              <a:gd name="connsiteX16" fmla="*/ 13015 w 2431668"/>
              <a:gd name="connsiteY16" fmla="*/ 1136294 h 1470833"/>
              <a:gd name="connsiteX17" fmla="*/ 10234 w 2431668"/>
              <a:gd name="connsiteY17" fmla="*/ 1056146 h 1470833"/>
              <a:gd name="connsiteX18" fmla="*/ 5434 w 2431668"/>
              <a:gd name="connsiteY18" fmla="*/ 905174 h 1470833"/>
              <a:gd name="connsiteX19" fmla="*/ 16543 w 2431668"/>
              <a:gd name="connsiteY19" fmla="*/ 67728 h 1470833"/>
              <a:gd name="connsiteX0" fmla="*/ 16543 w 2431668"/>
              <a:gd name="connsiteY0" fmla="*/ 83859 h 1486964"/>
              <a:gd name="connsiteX1" fmla="*/ 140684 w 2431668"/>
              <a:gd name="connsiteY1" fmla="*/ 56090 h 1486964"/>
              <a:gd name="connsiteX2" fmla="*/ 260821 w 2431668"/>
              <a:gd name="connsiteY2" fmla="*/ 57871 h 1486964"/>
              <a:gd name="connsiteX3" fmla="*/ 628397 w 2431668"/>
              <a:gd name="connsiteY3" fmla="*/ 24333 h 1486964"/>
              <a:gd name="connsiteX4" fmla="*/ 1947116 w 2431668"/>
              <a:gd name="connsiteY4" fmla="*/ 29377 h 1486964"/>
              <a:gd name="connsiteX5" fmla="*/ 2382046 w 2431668"/>
              <a:gd name="connsiteY5" fmla="*/ 58029 h 1486964"/>
              <a:gd name="connsiteX6" fmla="*/ 2405045 w 2431668"/>
              <a:gd name="connsiteY6" fmla="*/ 733171 h 1486964"/>
              <a:gd name="connsiteX7" fmla="*/ 2393709 w 2431668"/>
              <a:gd name="connsiteY7" fmla="*/ 1342586 h 1486964"/>
              <a:gd name="connsiteX8" fmla="*/ 1977242 w 2431668"/>
              <a:gd name="connsiteY8" fmla="*/ 1448874 h 1486964"/>
              <a:gd name="connsiteX9" fmla="*/ 1644674 w 2431668"/>
              <a:gd name="connsiteY9" fmla="*/ 1472329 h 1486964"/>
              <a:gd name="connsiteX10" fmla="*/ 1333478 w 2431668"/>
              <a:gd name="connsiteY10" fmla="*/ 1480726 h 1486964"/>
              <a:gd name="connsiteX11" fmla="*/ 738059 w 2431668"/>
              <a:gd name="connsiteY11" fmla="*/ 1470583 h 1486964"/>
              <a:gd name="connsiteX12" fmla="*/ 478436 w 2431668"/>
              <a:gd name="connsiteY12" fmla="*/ 1447133 h 1486964"/>
              <a:gd name="connsiteX13" fmla="*/ 158979 w 2431668"/>
              <a:gd name="connsiteY13" fmla="*/ 1409705 h 1486964"/>
              <a:gd name="connsiteX14" fmla="*/ 49716 w 2431668"/>
              <a:gd name="connsiteY14" fmla="*/ 1366408 h 1486964"/>
              <a:gd name="connsiteX15" fmla="*/ 11478 w 2431668"/>
              <a:gd name="connsiteY15" fmla="*/ 1314397 h 1486964"/>
              <a:gd name="connsiteX16" fmla="*/ 13015 w 2431668"/>
              <a:gd name="connsiteY16" fmla="*/ 1152425 h 1486964"/>
              <a:gd name="connsiteX17" fmla="*/ 10234 w 2431668"/>
              <a:gd name="connsiteY17" fmla="*/ 1072277 h 1486964"/>
              <a:gd name="connsiteX18" fmla="*/ 5434 w 2431668"/>
              <a:gd name="connsiteY18" fmla="*/ 921305 h 1486964"/>
              <a:gd name="connsiteX19" fmla="*/ 16543 w 2431668"/>
              <a:gd name="connsiteY19" fmla="*/ 83859 h 1486964"/>
              <a:gd name="connsiteX0" fmla="*/ 16543 w 2440506"/>
              <a:gd name="connsiteY0" fmla="*/ 72537 h 1475642"/>
              <a:gd name="connsiteX1" fmla="*/ 140684 w 2440506"/>
              <a:gd name="connsiteY1" fmla="*/ 44768 h 1475642"/>
              <a:gd name="connsiteX2" fmla="*/ 260821 w 2440506"/>
              <a:gd name="connsiteY2" fmla="*/ 46549 h 1475642"/>
              <a:gd name="connsiteX3" fmla="*/ 628397 w 2440506"/>
              <a:gd name="connsiteY3" fmla="*/ 13011 h 1475642"/>
              <a:gd name="connsiteX4" fmla="*/ 1947116 w 2440506"/>
              <a:gd name="connsiteY4" fmla="*/ 18055 h 1475642"/>
              <a:gd name="connsiteX5" fmla="*/ 2382046 w 2440506"/>
              <a:gd name="connsiteY5" fmla="*/ 46707 h 1475642"/>
              <a:gd name="connsiteX6" fmla="*/ 2405045 w 2440506"/>
              <a:gd name="connsiteY6" fmla="*/ 721849 h 1475642"/>
              <a:gd name="connsiteX7" fmla="*/ 2393709 w 2440506"/>
              <a:gd name="connsiteY7" fmla="*/ 1331264 h 1475642"/>
              <a:gd name="connsiteX8" fmla="*/ 1977242 w 2440506"/>
              <a:gd name="connsiteY8" fmla="*/ 1437552 h 1475642"/>
              <a:gd name="connsiteX9" fmla="*/ 1644674 w 2440506"/>
              <a:gd name="connsiteY9" fmla="*/ 1461007 h 1475642"/>
              <a:gd name="connsiteX10" fmla="*/ 1333478 w 2440506"/>
              <a:gd name="connsiteY10" fmla="*/ 1469404 h 1475642"/>
              <a:gd name="connsiteX11" fmla="*/ 738059 w 2440506"/>
              <a:gd name="connsiteY11" fmla="*/ 1459261 h 1475642"/>
              <a:gd name="connsiteX12" fmla="*/ 478436 w 2440506"/>
              <a:gd name="connsiteY12" fmla="*/ 1435811 h 1475642"/>
              <a:gd name="connsiteX13" fmla="*/ 158979 w 2440506"/>
              <a:gd name="connsiteY13" fmla="*/ 1398383 h 1475642"/>
              <a:gd name="connsiteX14" fmla="*/ 49716 w 2440506"/>
              <a:gd name="connsiteY14" fmla="*/ 1355086 h 1475642"/>
              <a:gd name="connsiteX15" fmla="*/ 11478 w 2440506"/>
              <a:gd name="connsiteY15" fmla="*/ 1303075 h 1475642"/>
              <a:gd name="connsiteX16" fmla="*/ 13015 w 2440506"/>
              <a:gd name="connsiteY16" fmla="*/ 1141103 h 1475642"/>
              <a:gd name="connsiteX17" fmla="*/ 10234 w 2440506"/>
              <a:gd name="connsiteY17" fmla="*/ 1060955 h 1475642"/>
              <a:gd name="connsiteX18" fmla="*/ 5434 w 2440506"/>
              <a:gd name="connsiteY18" fmla="*/ 909983 h 1475642"/>
              <a:gd name="connsiteX19" fmla="*/ 16543 w 2440506"/>
              <a:gd name="connsiteY19" fmla="*/ 72537 h 1475642"/>
              <a:gd name="connsiteX0" fmla="*/ 16543 w 2431668"/>
              <a:gd name="connsiteY0" fmla="*/ 95172 h 1498277"/>
              <a:gd name="connsiteX1" fmla="*/ 140684 w 2431668"/>
              <a:gd name="connsiteY1" fmla="*/ 67403 h 1498277"/>
              <a:gd name="connsiteX2" fmla="*/ 260821 w 2431668"/>
              <a:gd name="connsiteY2" fmla="*/ 69184 h 1498277"/>
              <a:gd name="connsiteX3" fmla="*/ 628397 w 2431668"/>
              <a:gd name="connsiteY3" fmla="*/ 35646 h 1498277"/>
              <a:gd name="connsiteX4" fmla="*/ 1947116 w 2431668"/>
              <a:gd name="connsiteY4" fmla="*/ 40690 h 1498277"/>
              <a:gd name="connsiteX5" fmla="*/ 2382046 w 2431668"/>
              <a:gd name="connsiteY5" fmla="*/ 69342 h 1498277"/>
              <a:gd name="connsiteX6" fmla="*/ 2405045 w 2431668"/>
              <a:gd name="connsiteY6" fmla="*/ 744484 h 1498277"/>
              <a:gd name="connsiteX7" fmla="*/ 2393709 w 2431668"/>
              <a:gd name="connsiteY7" fmla="*/ 1353899 h 1498277"/>
              <a:gd name="connsiteX8" fmla="*/ 1977242 w 2431668"/>
              <a:gd name="connsiteY8" fmla="*/ 1460187 h 1498277"/>
              <a:gd name="connsiteX9" fmla="*/ 1644674 w 2431668"/>
              <a:gd name="connsiteY9" fmla="*/ 1483642 h 1498277"/>
              <a:gd name="connsiteX10" fmla="*/ 1333478 w 2431668"/>
              <a:gd name="connsiteY10" fmla="*/ 1492039 h 1498277"/>
              <a:gd name="connsiteX11" fmla="*/ 738059 w 2431668"/>
              <a:gd name="connsiteY11" fmla="*/ 1481896 h 1498277"/>
              <a:gd name="connsiteX12" fmla="*/ 478436 w 2431668"/>
              <a:gd name="connsiteY12" fmla="*/ 1458446 h 1498277"/>
              <a:gd name="connsiteX13" fmla="*/ 158979 w 2431668"/>
              <a:gd name="connsiteY13" fmla="*/ 1421018 h 1498277"/>
              <a:gd name="connsiteX14" fmla="*/ 49716 w 2431668"/>
              <a:gd name="connsiteY14" fmla="*/ 1377721 h 1498277"/>
              <a:gd name="connsiteX15" fmla="*/ 11478 w 2431668"/>
              <a:gd name="connsiteY15" fmla="*/ 1325710 h 1498277"/>
              <a:gd name="connsiteX16" fmla="*/ 13015 w 2431668"/>
              <a:gd name="connsiteY16" fmla="*/ 1163738 h 1498277"/>
              <a:gd name="connsiteX17" fmla="*/ 10234 w 2431668"/>
              <a:gd name="connsiteY17" fmla="*/ 1083590 h 1498277"/>
              <a:gd name="connsiteX18" fmla="*/ 5434 w 2431668"/>
              <a:gd name="connsiteY18" fmla="*/ 932618 h 1498277"/>
              <a:gd name="connsiteX19" fmla="*/ 16543 w 2431668"/>
              <a:gd name="connsiteY19" fmla="*/ 95172 h 1498277"/>
              <a:gd name="connsiteX0" fmla="*/ 16543 w 2431668"/>
              <a:gd name="connsiteY0" fmla="*/ 64848 h 1467953"/>
              <a:gd name="connsiteX1" fmla="*/ 140684 w 2431668"/>
              <a:gd name="connsiteY1" fmla="*/ 37079 h 1467953"/>
              <a:gd name="connsiteX2" fmla="*/ 260821 w 2431668"/>
              <a:gd name="connsiteY2" fmla="*/ 38860 h 1467953"/>
              <a:gd name="connsiteX3" fmla="*/ 628397 w 2431668"/>
              <a:gd name="connsiteY3" fmla="*/ 5322 h 1467953"/>
              <a:gd name="connsiteX4" fmla="*/ 1947116 w 2431668"/>
              <a:gd name="connsiteY4" fmla="*/ 10366 h 1467953"/>
              <a:gd name="connsiteX5" fmla="*/ 2402828 w 2431668"/>
              <a:gd name="connsiteY5" fmla="*/ 90973 h 1467953"/>
              <a:gd name="connsiteX6" fmla="*/ 2405045 w 2431668"/>
              <a:gd name="connsiteY6" fmla="*/ 714160 h 1467953"/>
              <a:gd name="connsiteX7" fmla="*/ 2393709 w 2431668"/>
              <a:gd name="connsiteY7" fmla="*/ 1323575 h 1467953"/>
              <a:gd name="connsiteX8" fmla="*/ 1977242 w 2431668"/>
              <a:gd name="connsiteY8" fmla="*/ 1429863 h 1467953"/>
              <a:gd name="connsiteX9" fmla="*/ 1644674 w 2431668"/>
              <a:gd name="connsiteY9" fmla="*/ 1453318 h 1467953"/>
              <a:gd name="connsiteX10" fmla="*/ 1333478 w 2431668"/>
              <a:gd name="connsiteY10" fmla="*/ 1461715 h 1467953"/>
              <a:gd name="connsiteX11" fmla="*/ 738059 w 2431668"/>
              <a:gd name="connsiteY11" fmla="*/ 1451572 h 1467953"/>
              <a:gd name="connsiteX12" fmla="*/ 478436 w 2431668"/>
              <a:gd name="connsiteY12" fmla="*/ 1428122 h 1467953"/>
              <a:gd name="connsiteX13" fmla="*/ 158979 w 2431668"/>
              <a:gd name="connsiteY13" fmla="*/ 1390694 h 1467953"/>
              <a:gd name="connsiteX14" fmla="*/ 49716 w 2431668"/>
              <a:gd name="connsiteY14" fmla="*/ 1347397 h 1467953"/>
              <a:gd name="connsiteX15" fmla="*/ 11478 w 2431668"/>
              <a:gd name="connsiteY15" fmla="*/ 1295386 h 1467953"/>
              <a:gd name="connsiteX16" fmla="*/ 13015 w 2431668"/>
              <a:gd name="connsiteY16" fmla="*/ 1133414 h 1467953"/>
              <a:gd name="connsiteX17" fmla="*/ 10234 w 2431668"/>
              <a:gd name="connsiteY17" fmla="*/ 1053266 h 1467953"/>
              <a:gd name="connsiteX18" fmla="*/ 5434 w 2431668"/>
              <a:gd name="connsiteY18" fmla="*/ 902294 h 1467953"/>
              <a:gd name="connsiteX19" fmla="*/ 16543 w 2431668"/>
              <a:gd name="connsiteY19" fmla="*/ 64848 h 1467953"/>
              <a:gd name="connsiteX0" fmla="*/ 16543 w 2431668"/>
              <a:gd name="connsiteY0" fmla="*/ 67452 h 1470557"/>
              <a:gd name="connsiteX1" fmla="*/ 140684 w 2431668"/>
              <a:gd name="connsiteY1" fmla="*/ 39683 h 1470557"/>
              <a:gd name="connsiteX2" fmla="*/ 260821 w 2431668"/>
              <a:gd name="connsiteY2" fmla="*/ 41464 h 1470557"/>
              <a:gd name="connsiteX3" fmla="*/ 628397 w 2431668"/>
              <a:gd name="connsiteY3" fmla="*/ 7926 h 1470557"/>
              <a:gd name="connsiteX4" fmla="*/ 1947116 w 2431668"/>
              <a:gd name="connsiteY4" fmla="*/ 12970 h 1470557"/>
              <a:gd name="connsiteX5" fmla="*/ 2402828 w 2431668"/>
              <a:gd name="connsiteY5" fmla="*/ 93577 h 1470557"/>
              <a:gd name="connsiteX6" fmla="*/ 2405045 w 2431668"/>
              <a:gd name="connsiteY6" fmla="*/ 716764 h 1470557"/>
              <a:gd name="connsiteX7" fmla="*/ 2393709 w 2431668"/>
              <a:gd name="connsiteY7" fmla="*/ 1326179 h 1470557"/>
              <a:gd name="connsiteX8" fmla="*/ 1977242 w 2431668"/>
              <a:gd name="connsiteY8" fmla="*/ 1432467 h 1470557"/>
              <a:gd name="connsiteX9" fmla="*/ 1644674 w 2431668"/>
              <a:gd name="connsiteY9" fmla="*/ 1455922 h 1470557"/>
              <a:gd name="connsiteX10" fmla="*/ 1333478 w 2431668"/>
              <a:gd name="connsiteY10" fmla="*/ 1464319 h 1470557"/>
              <a:gd name="connsiteX11" fmla="*/ 738059 w 2431668"/>
              <a:gd name="connsiteY11" fmla="*/ 1454176 h 1470557"/>
              <a:gd name="connsiteX12" fmla="*/ 478436 w 2431668"/>
              <a:gd name="connsiteY12" fmla="*/ 1430726 h 1470557"/>
              <a:gd name="connsiteX13" fmla="*/ 158979 w 2431668"/>
              <a:gd name="connsiteY13" fmla="*/ 1393298 h 1470557"/>
              <a:gd name="connsiteX14" fmla="*/ 49716 w 2431668"/>
              <a:gd name="connsiteY14" fmla="*/ 1350001 h 1470557"/>
              <a:gd name="connsiteX15" fmla="*/ 11478 w 2431668"/>
              <a:gd name="connsiteY15" fmla="*/ 1297990 h 1470557"/>
              <a:gd name="connsiteX16" fmla="*/ 13015 w 2431668"/>
              <a:gd name="connsiteY16" fmla="*/ 1136018 h 1470557"/>
              <a:gd name="connsiteX17" fmla="*/ 10234 w 2431668"/>
              <a:gd name="connsiteY17" fmla="*/ 1055870 h 1470557"/>
              <a:gd name="connsiteX18" fmla="*/ 5434 w 2431668"/>
              <a:gd name="connsiteY18" fmla="*/ 904898 h 1470557"/>
              <a:gd name="connsiteX19" fmla="*/ 16543 w 2431668"/>
              <a:gd name="connsiteY19" fmla="*/ 67452 h 1470557"/>
              <a:gd name="connsiteX0" fmla="*/ 16543 w 2431668"/>
              <a:gd name="connsiteY0" fmla="*/ 64848 h 1467953"/>
              <a:gd name="connsiteX1" fmla="*/ 140684 w 2431668"/>
              <a:gd name="connsiteY1" fmla="*/ 37079 h 1467953"/>
              <a:gd name="connsiteX2" fmla="*/ 260821 w 2431668"/>
              <a:gd name="connsiteY2" fmla="*/ 38860 h 1467953"/>
              <a:gd name="connsiteX3" fmla="*/ 628397 w 2431668"/>
              <a:gd name="connsiteY3" fmla="*/ 5322 h 1467953"/>
              <a:gd name="connsiteX4" fmla="*/ 2336775 w 2431668"/>
              <a:gd name="connsiteY4" fmla="*/ 5171 h 1467953"/>
              <a:gd name="connsiteX5" fmla="*/ 2402828 w 2431668"/>
              <a:gd name="connsiteY5" fmla="*/ 90973 h 1467953"/>
              <a:gd name="connsiteX6" fmla="*/ 2405045 w 2431668"/>
              <a:gd name="connsiteY6" fmla="*/ 714160 h 1467953"/>
              <a:gd name="connsiteX7" fmla="*/ 2393709 w 2431668"/>
              <a:gd name="connsiteY7" fmla="*/ 1323575 h 1467953"/>
              <a:gd name="connsiteX8" fmla="*/ 1977242 w 2431668"/>
              <a:gd name="connsiteY8" fmla="*/ 1429863 h 1467953"/>
              <a:gd name="connsiteX9" fmla="*/ 1644674 w 2431668"/>
              <a:gd name="connsiteY9" fmla="*/ 1453318 h 1467953"/>
              <a:gd name="connsiteX10" fmla="*/ 1333478 w 2431668"/>
              <a:gd name="connsiteY10" fmla="*/ 1461715 h 1467953"/>
              <a:gd name="connsiteX11" fmla="*/ 738059 w 2431668"/>
              <a:gd name="connsiteY11" fmla="*/ 1451572 h 1467953"/>
              <a:gd name="connsiteX12" fmla="*/ 478436 w 2431668"/>
              <a:gd name="connsiteY12" fmla="*/ 1428122 h 1467953"/>
              <a:gd name="connsiteX13" fmla="*/ 158979 w 2431668"/>
              <a:gd name="connsiteY13" fmla="*/ 1390694 h 1467953"/>
              <a:gd name="connsiteX14" fmla="*/ 49716 w 2431668"/>
              <a:gd name="connsiteY14" fmla="*/ 1347397 h 1467953"/>
              <a:gd name="connsiteX15" fmla="*/ 11478 w 2431668"/>
              <a:gd name="connsiteY15" fmla="*/ 1295386 h 1467953"/>
              <a:gd name="connsiteX16" fmla="*/ 13015 w 2431668"/>
              <a:gd name="connsiteY16" fmla="*/ 1133414 h 1467953"/>
              <a:gd name="connsiteX17" fmla="*/ 10234 w 2431668"/>
              <a:gd name="connsiteY17" fmla="*/ 1053266 h 1467953"/>
              <a:gd name="connsiteX18" fmla="*/ 5434 w 2431668"/>
              <a:gd name="connsiteY18" fmla="*/ 902294 h 1467953"/>
              <a:gd name="connsiteX19" fmla="*/ 16543 w 2431668"/>
              <a:gd name="connsiteY19" fmla="*/ 64848 h 1467953"/>
              <a:gd name="connsiteX0" fmla="*/ 16543 w 2435088"/>
              <a:gd name="connsiteY0" fmla="*/ 64848 h 1467953"/>
              <a:gd name="connsiteX1" fmla="*/ 140684 w 2435088"/>
              <a:gd name="connsiteY1" fmla="*/ 37079 h 1467953"/>
              <a:gd name="connsiteX2" fmla="*/ 260821 w 2435088"/>
              <a:gd name="connsiteY2" fmla="*/ 38860 h 1467953"/>
              <a:gd name="connsiteX3" fmla="*/ 628397 w 2435088"/>
              <a:gd name="connsiteY3" fmla="*/ 5322 h 1467953"/>
              <a:gd name="connsiteX4" fmla="*/ 2336775 w 2435088"/>
              <a:gd name="connsiteY4" fmla="*/ 5171 h 1467953"/>
              <a:gd name="connsiteX5" fmla="*/ 2402828 w 2435088"/>
              <a:gd name="connsiteY5" fmla="*/ 90973 h 1467953"/>
              <a:gd name="connsiteX6" fmla="*/ 2405045 w 2435088"/>
              <a:gd name="connsiteY6" fmla="*/ 714160 h 1467953"/>
              <a:gd name="connsiteX7" fmla="*/ 2398904 w 2435088"/>
              <a:gd name="connsiteY7" fmla="*/ 1219665 h 1467953"/>
              <a:gd name="connsiteX8" fmla="*/ 1977242 w 2435088"/>
              <a:gd name="connsiteY8" fmla="*/ 1429863 h 1467953"/>
              <a:gd name="connsiteX9" fmla="*/ 1644674 w 2435088"/>
              <a:gd name="connsiteY9" fmla="*/ 1453318 h 1467953"/>
              <a:gd name="connsiteX10" fmla="*/ 1333478 w 2435088"/>
              <a:gd name="connsiteY10" fmla="*/ 1461715 h 1467953"/>
              <a:gd name="connsiteX11" fmla="*/ 738059 w 2435088"/>
              <a:gd name="connsiteY11" fmla="*/ 1451572 h 1467953"/>
              <a:gd name="connsiteX12" fmla="*/ 478436 w 2435088"/>
              <a:gd name="connsiteY12" fmla="*/ 1428122 h 1467953"/>
              <a:gd name="connsiteX13" fmla="*/ 158979 w 2435088"/>
              <a:gd name="connsiteY13" fmla="*/ 1390694 h 1467953"/>
              <a:gd name="connsiteX14" fmla="*/ 49716 w 2435088"/>
              <a:gd name="connsiteY14" fmla="*/ 1347397 h 1467953"/>
              <a:gd name="connsiteX15" fmla="*/ 11478 w 2435088"/>
              <a:gd name="connsiteY15" fmla="*/ 1295386 h 1467953"/>
              <a:gd name="connsiteX16" fmla="*/ 13015 w 2435088"/>
              <a:gd name="connsiteY16" fmla="*/ 1133414 h 1467953"/>
              <a:gd name="connsiteX17" fmla="*/ 10234 w 2435088"/>
              <a:gd name="connsiteY17" fmla="*/ 1053266 h 1467953"/>
              <a:gd name="connsiteX18" fmla="*/ 5434 w 2435088"/>
              <a:gd name="connsiteY18" fmla="*/ 902294 h 1467953"/>
              <a:gd name="connsiteX19" fmla="*/ 16543 w 2435088"/>
              <a:gd name="connsiteY19" fmla="*/ 64848 h 1467953"/>
              <a:gd name="connsiteX0" fmla="*/ 16543 w 2457964"/>
              <a:gd name="connsiteY0" fmla="*/ 64848 h 1467953"/>
              <a:gd name="connsiteX1" fmla="*/ 140684 w 2457964"/>
              <a:gd name="connsiteY1" fmla="*/ 37079 h 1467953"/>
              <a:gd name="connsiteX2" fmla="*/ 260821 w 2457964"/>
              <a:gd name="connsiteY2" fmla="*/ 38860 h 1467953"/>
              <a:gd name="connsiteX3" fmla="*/ 628397 w 2457964"/>
              <a:gd name="connsiteY3" fmla="*/ 5322 h 1467953"/>
              <a:gd name="connsiteX4" fmla="*/ 2336775 w 2457964"/>
              <a:gd name="connsiteY4" fmla="*/ 5171 h 1467953"/>
              <a:gd name="connsiteX5" fmla="*/ 2402828 w 2457964"/>
              <a:gd name="connsiteY5" fmla="*/ 90973 h 1467953"/>
              <a:gd name="connsiteX6" fmla="*/ 2405045 w 2457964"/>
              <a:gd name="connsiteY6" fmla="*/ 714160 h 1467953"/>
              <a:gd name="connsiteX7" fmla="*/ 2398904 w 2457964"/>
              <a:gd name="connsiteY7" fmla="*/ 1219665 h 1467953"/>
              <a:gd name="connsiteX8" fmla="*/ 2403269 w 2457964"/>
              <a:gd name="connsiteY8" fmla="*/ 1331149 h 1467953"/>
              <a:gd name="connsiteX9" fmla="*/ 1644674 w 2457964"/>
              <a:gd name="connsiteY9" fmla="*/ 1453318 h 1467953"/>
              <a:gd name="connsiteX10" fmla="*/ 1333478 w 2457964"/>
              <a:gd name="connsiteY10" fmla="*/ 1461715 h 1467953"/>
              <a:gd name="connsiteX11" fmla="*/ 738059 w 2457964"/>
              <a:gd name="connsiteY11" fmla="*/ 1451572 h 1467953"/>
              <a:gd name="connsiteX12" fmla="*/ 478436 w 2457964"/>
              <a:gd name="connsiteY12" fmla="*/ 1428122 h 1467953"/>
              <a:gd name="connsiteX13" fmla="*/ 158979 w 2457964"/>
              <a:gd name="connsiteY13" fmla="*/ 1390694 h 1467953"/>
              <a:gd name="connsiteX14" fmla="*/ 49716 w 2457964"/>
              <a:gd name="connsiteY14" fmla="*/ 1347397 h 1467953"/>
              <a:gd name="connsiteX15" fmla="*/ 11478 w 2457964"/>
              <a:gd name="connsiteY15" fmla="*/ 1295386 h 1467953"/>
              <a:gd name="connsiteX16" fmla="*/ 13015 w 2457964"/>
              <a:gd name="connsiteY16" fmla="*/ 1133414 h 1467953"/>
              <a:gd name="connsiteX17" fmla="*/ 10234 w 2457964"/>
              <a:gd name="connsiteY17" fmla="*/ 1053266 h 1467953"/>
              <a:gd name="connsiteX18" fmla="*/ 5434 w 2457964"/>
              <a:gd name="connsiteY18" fmla="*/ 902294 h 1467953"/>
              <a:gd name="connsiteX19" fmla="*/ 16543 w 2457964"/>
              <a:gd name="connsiteY19" fmla="*/ 64848 h 1467953"/>
              <a:gd name="connsiteX0" fmla="*/ 16543 w 2411886"/>
              <a:gd name="connsiteY0" fmla="*/ 64848 h 1467953"/>
              <a:gd name="connsiteX1" fmla="*/ 140684 w 2411886"/>
              <a:gd name="connsiteY1" fmla="*/ 37079 h 1467953"/>
              <a:gd name="connsiteX2" fmla="*/ 260821 w 2411886"/>
              <a:gd name="connsiteY2" fmla="*/ 38860 h 1467953"/>
              <a:gd name="connsiteX3" fmla="*/ 628397 w 2411886"/>
              <a:gd name="connsiteY3" fmla="*/ 5322 h 1467953"/>
              <a:gd name="connsiteX4" fmla="*/ 2336775 w 2411886"/>
              <a:gd name="connsiteY4" fmla="*/ 5171 h 1467953"/>
              <a:gd name="connsiteX5" fmla="*/ 2402828 w 2411886"/>
              <a:gd name="connsiteY5" fmla="*/ 90973 h 1467953"/>
              <a:gd name="connsiteX6" fmla="*/ 2405045 w 2411886"/>
              <a:gd name="connsiteY6" fmla="*/ 714160 h 1467953"/>
              <a:gd name="connsiteX7" fmla="*/ 2398904 w 2411886"/>
              <a:gd name="connsiteY7" fmla="*/ 1219665 h 1467953"/>
              <a:gd name="connsiteX8" fmla="*/ 2403269 w 2411886"/>
              <a:gd name="connsiteY8" fmla="*/ 1331149 h 1467953"/>
              <a:gd name="connsiteX9" fmla="*/ 1644674 w 2411886"/>
              <a:gd name="connsiteY9" fmla="*/ 1453318 h 1467953"/>
              <a:gd name="connsiteX10" fmla="*/ 1333478 w 2411886"/>
              <a:gd name="connsiteY10" fmla="*/ 1461715 h 1467953"/>
              <a:gd name="connsiteX11" fmla="*/ 738059 w 2411886"/>
              <a:gd name="connsiteY11" fmla="*/ 1451572 h 1467953"/>
              <a:gd name="connsiteX12" fmla="*/ 478436 w 2411886"/>
              <a:gd name="connsiteY12" fmla="*/ 1428122 h 1467953"/>
              <a:gd name="connsiteX13" fmla="*/ 158979 w 2411886"/>
              <a:gd name="connsiteY13" fmla="*/ 1390694 h 1467953"/>
              <a:gd name="connsiteX14" fmla="*/ 49716 w 2411886"/>
              <a:gd name="connsiteY14" fmla="*/ 1347397 h 1467953"/>
              <a:gd name="connsiteX15" fmla="*/ 11478 w 2411886"/>
              <a:gd name="connsiteY15" fmla="*/ 1295386 h 1467953"/>
              <a:gd name="connsiteX16" fmla="*/ 13015 w 2411886"/>
              <a:gd name="connsiteY16" fmla="*/ 1133414 h 1467953"/>
              <a:gd name="connsiteX17" fmla="*/ 10234 w 2411886"/>
              <a:gd name="connsiteY17" fmla="*/ 1053266 h 1467953"/>
              <a:gd name="connsiteX18" fmla="*/ 5434 w 2411886"/>
              <a:gd name="connsiteY18" fmla="*/ 902294 h 1467953"/>
              <a:gd name="connsiteX19" fmla="*/ 16543 w 2411886"/>
              <a:gd name="connsiteY19" fmla="*/ 64848 h 1467953"/>
              <a:gd name="connsiteX0" fmla="*/ 16543 w 2411886"/>
              <a:gd name="connsiteY0" fmla="*/ 64848 h 1467953"/>
              <a:gd name="connsiteX1" fmla="*/ 140684 w 2411886"/>
              <a:gd name="connsiteY1" fmla="*/ 37079 h 1467953"/>
              <a:gd name="connsiteX2" fmla="*/ 260821 w 2411886"/>
              <a:gd name="connsiteY2" fmla="*/ 38860 h 1467953"/>
              <a:gd name="connsiteX3" fmla="*/ 628397 w 2411886"/>
              <a:gd name="connsiteY3" fmla="*/ 5322 h 1467953"/>
              <a:gd name="connsiteX4" fmla="*/ 2336775 w 2411886"/>
              <a:gd name="connsiteY4" fmla="*/ 5171 h 1467953"/>
              <a:gd name="connsiteX5" fmla="*/ 2402828 w 2411886"/>
              <a:gd name="connsiteY5" fmla="*/ 90973 h 1467953"/>
              <a:gd name="connsiteX6" fmla="*/ 2405045 w 2411886"/>
              <a:gd name="connsiteY6" fmla="*/ 714160 h 1467953"/>
              <a:gd name="connsiteX7" fmla="*/ 2398904 w 2411886"/>
              <a:gd name="connsiteY7" fmla="*/ 1219665 h 1467953"/>
              <a:gd name="connsiteX8" fmla="*/ 2403269 w 2411886"/>
              <a:gd name="connsiteY8" fmla="*/ 1315562 h 1467953"/>
              <a:gd name="connsiteX9" fmla="*/ 1644674 w 2411886"/>
              <a:gd name="connsiteY9" fmla="*/ 1453318 h 1467953"/>
              <a:gd name="connsiteX10" fmla="*/ 1333478 w 2411886"/>
              <a:gd name="connsiteY10" fmla="*/ 1461715 h 1467953"/>
              <a:gd name="connsiteX11" fmla="*/ 738059 w 2411886"/>
              <a:gd name="connsiteY11" fmla="*/ 1451572 h 1467953"/>
              <a:gd name="connsiteX12" fmla="*/ 478436 w 2411886"/>
              <a:gd name="connsiteY12" fmla="*/ 1428122 h 1467953"/>
              <a:gd name="connsiteX13" fmla="*/ 158979 w 2411886"/>
              <a:gd name="connsiteY13" fmla="*/ 1390694 h 1467953"/>
              <a:gd name="connsiteX14" fmla="*/ 49716 w 2411886"/>
              <a:gd name="connsiteY14" fmla="*/ 1347397 h 1467953"/>
              <a:gd name="connsiteX15" fmla="*/ 11478 w 2411886"/>
              <a:gd name="connsiteY15" fmla="*/ 1295386 h 1467953"/>
              <a:gd name="connsiteX16" fmla="*/ 13015 w 2411886"/>
              <a:gd name="connsiteY16" fmla="*/ 1133414 h 1467953"/>
              <a:gd name="connsiteX17" fmla="*/ 10234 w 2411886"/>
              <a:gd name="connsiteY17" fmla="*/ 1053266 h 1467953"/>
              <a:gd name="connsiteX18" fmla="*/ 5434 w 2411886"/>
              <a:gd name="connsiteY18" fmla="*/ 902294 h 1467953"/>
              <a:gd name="connsiteX19" fmla="*/ 16543 w 2411886"/>
              <a:gd name="connsiteY19" fmla="*/ 64848 h 1467953"/>
              <a:gd name="connsiteX0" fmla="*/ 16543 w 2459672"/>
              <a:gd name="connsiteY0" fmla="*/ 64848 h 1467953"/>
              <a:gd name="connsiteX1" fmla="*/ 140684 w 2459672"/>
              <a:gd name="connsiteY1" fmla="*/ 37079 h 1467953"/>
              <a:gd name="connsiteX2" fmla="*/ 260821 w 2459672"/>
              <a:gd name="connsiteY2" fmla="*/ 38860 h 1467953"/>
              <a:gd name="connsiteX3" fmla="*/ 628397 w 2459672"/>
              <a:gd name="connsiteY3" fmla="*/ 5322 h 1467953"/>
              <a:gd name="connsiteX4" fmla="*/ 2336775 w 2459672"/>
              <a:gd name="connsiteY4" fmla="*/ 5171 h 1467953"/>
              <a:gd name="connsiteX5" fmla="*/ 2402828 w 2459672"/>
              <a:gd name="connsiteY5" fmla="*/ 90973 h 1467953"/>
              <a:gd name="connsiteX6" fmla="*/ 2405045 w 2459672"/>
              <a:gd name="connsiteY6" fmla="*/ 714160 h 1467953"/>
              <a:gd name="connsiteX7" fmla="*/ 2404099 w 2459672"/>
              <a:gd name="connsiteY7" fmla="*/ 1209274 h 1467953"/>
              <a:gd name="connsiteX8" fmla="*/ 2403269 w 2459672"/>
              <a:gd name="connsiteY8" fmla="*/ 1315562 h 1467953"/>
              <a:gd name="connsiteX9" fmla="*/ 1644674 w 2459672"/>
              <a:gd name="connsiteY9" fmla="*/ 1453318 h 1467953"/>
              <a:gd name="connsiteX10" fmla="*/ 1333478 w 2459672"/>
              <a:gd name="connsiteY10" fmla="*/ 1461715 h 1467953"/>
              <a:gd name="connsiteX11" fmla="*/ 738059 w 2459672"/>
              <a:gd name="connsiteY11" fmla="*/ 1451572 h 1467953"/>
              <a:gd name="connsiteX12" fmla="*/ 478436 w 2459672"/>
              <a:gd name="connsiteY12" fmla="*/ 1428122 h 1467953"/>
              <a:gd name="connsiteX13" fmla="*/ 158979 w 2459672"/>
              <a:gd name="connsiteY13" fmla="*/ 1390694 h 1467953"/>
              <a:gd name="connsiteX14" fmla="*/ 49716 w 2459672"/>
              <a:gd name="connsiteY14" fmla="*/ 1347397 h 1467953"/>
              <a:gd name="connsiteX15" fmla="*/ 11478 w 2459672"/>
              <a:gd name="connsiteY15" fmla="*/ 1295386 h 1467953"/>
              <a:gd name="connsiteX16" fmla="*/ 13015 w 2459672"/>
              <a:gd name="connsiteY16" fmla="*/ 1133414 h 1467953"/>
              <a:gd name="connsiteX17" fmla="*/ 10234 w 2459672"/>
              <a:gd name="connsiteY17" fmla="*/ 1053266 h 1467953"/>
              <a:gd name="connsiteX18" fmla="*/ 5434 w 2459672"/>
              <a:gd name="connsiteY18" fmla="*/ 902294 h 1467953"/>
              <a:gd name="connsiteX19" fmla="*/ 16543 w 2459672"/>
              <a:gd name="connsiteY19" fmla="*/ 64848 h 1467953"/>
              <a:gd name="connsiteX0" fmla="*/ 16543 w 2440186"/>
              <a:gd name="connsiteY0" fmla="*/ 64848 h 1467953"/>
              <a:gd name="connsiteX1" fmla="*/ 140684 w 2440186"/>
              <a:gd name="connsiteY1" fmla="*/ 37079 h 1467953"/>
              <a:gd name="connsiteX2" fmla="*/ 260821 w 2440186"/>
              <a:gd name="connsiteY2" fmla="*/ 38860 h 1467953"/>
              <a:gd name="connsiteX3" fmla="*/ 628397 w 2440186"/>
              <a:gd name="connsiteY3" fmla="*/ 5322 h 1467953"/>
              <a:gd name="connsiteX4" fmla="*/ 2336775 w 2440186"/>
              <a:gd name="connsiteY4" fmla="*/ 5171 h 1467953"/>
              <a:gd name="connsiteX5" fmla="*/ 2402828 w 2440186"/>
              <a:gd name="connsiteY5" fmla="*/ 90973 h 1467953"/>
              <a:gd name="connsiteX6" fmla="*/ 2405045 w 2440186"/>
              <a:gd name="connsiteY6" fmla="*/ 714160 h 1467953"/>
              <a:gd name="connsiteX7" fmla="*/ 2404099 w 2440186"/>
              <a:gd name="connsiteY7" fmla="*/ 1209274 h 1467953"/>
              <a:gd name="connsiteX8" fmla="*/ 2377292 w 2440186"/>
              <a:gd name="connsiteY8" fmla="*/ 1357125 h 1467953"/>
              <a:gd name="connsiteX9" fmla="*/ 1644674 w 2440186"/>
              <a:gd name="connsiteY9" fmla="*/ 1453318 h 1467953"/>
              <a:gd name="connsiteX10" fmla="*/ 1333478 w 2440186"/>
              <a:gd name="connsiteY10" fmla="*/ 1461715 h 1467953"/>
              <a:gd name="connsiteX11" fmla="*/ 738059 w 2440186"/>
              <a:gd name="connsiteY11" fmla="*/ 1451572 h 1467953"/>
              <a:gd name="connsiteX12" fmla="*/ 478436 w 2440186"/>
              <a:gd name="connsiteY12" fmla="*/ 1428122 h 1467953"/>
              <a:gd name="connsiteX13" fmla="*/ 158979 w 2440186"/>
              <a:gd name="connsiteY13" fmla="*/ 1390694 h 1467953"/>
              <a:gd name="connsiteX14" fmla="*/ 49716 w 2440186"/>
              <a:gd name="connsiteY14" fmla="*/ 1347397 h 1467953"/>
              <a:gd name="connsiteX15" fmla="*/ 11478 w 2440186"/>
              <a:gd name="connsiteY15" fmla="*/ 1295386 h 1467953"/>
              <a:gd name="connsiteX16" fmla="*/ 13015 w 2440186"/>
              <a:gd name="connsiteY16" fmla="*/ 1133414 h 1467953"/>
              <a:gd name="connsiteX17" fmla="*/ 10234 w 2440186"/>
              <a:gd name="connsiteY17" fmla="*/ 1053266 h 1467953"/>
              <a:gd name="connsiteX18" fmla="*/ 5434 w 2440186"/>
              <a:gd name="connsiteY18" fmla="*/ 902294 h 1467953"/>
              <a:gd name="connsiteX19" fmla="*/ 16543 w 2440186"/>
              <a:gd name="connsiteY19" fmla="*/ 64848 h 1467953"/>
              <a:gd name="connsiteX0" fmla="*/ 16543 w 2414340"/>
              <a:gd name="connsiteY0" fmla="*/ 64848 h 1467953"/>
              <a:gd name="connsiteX1" fmla="*/ 140684 w 2414340"/>
              <a:gd name="connsiteY1" fmla="*/ 37079 h 1467953"/>
              <a:gd name="connsiteX2" fmla="*/ 260821 w 2414340"/>
              <a:gd name="connsiteY2" fmla="*/ 38860 h 1467953"/>
              <a:gd name="connsiteX3" fmla="*/ 628397 w 2414340"/>
              <a:gd name="connsiteY3" fmla="*/ 5322 h 1467953"/>
              <a:gd name="connsiteX4" fmla="*/ 2336775 w 2414340"/>
              <a:gd name="connsiteY4" fmla="*/ 5171 h 1467953"/>
              <a:gd name="connsiteX5" fmla="*/ 2402828 w 2414340"/>
              <a:gd name="connsiteY5" fmla="*/ 90973 h 1467953"/>
              <a:gd name="connsiteX6" fmla="*/ 2405045 w 2414340"/>
              <a:gd name="connsiteY6" fmla="*/ 714160 h 1467953"/>
              <a:gd name="connsiteX7" fmla="*/ 2404099 w 2414340"/>
              <a:gd name="connsiteY7" fmla="*/ 1209274 h 1467953"/>
              <a:gd name="connsiteX8" fmla="*/ 2314947 w 2414340"/>
              <a:gd name="connsiteY8" fmla="*/ 1377907 h 1467953"/>
              <a:gd name="connsiteX9" fmla="*/ 1644674 w 2414340"/>
              <a:gd name="connsiteY9" fmla="*/ 1453318 h 1467953"/>
              <a:gd name="connsiteX10" fmla="*/ 1333478 w 2414340"/>
              <a:gd name="connsiteY10" fmla="*/ 1461715 h 1467953"/>
              <a:gd name="connsiteX11" fmla="*/ 738059 w 2414340"/>
              <a:gd name="connsiteY11" fmla="*/ 1451572 h 1467953"/>
              <a:gd name="connsiteX12" fmla="*/ 478436 w 2414340"/>
              <a:gd name="connsiteY12" fmla="*/ 1428122 h 1467953"/>
              <a:gd name="connsiteX13" fmla="*/ 158979 w 2414340"/>
              <a:gd name="connsiteY13" fmla="*/ 1390694 h 1467953"/>
              <a:gd name="connsiteX14" fmla="*/ 49716 w 2414340"/>
              <a:gd name="connsiteY14" fmla="*/ 1347397 h 1467953"/>
              <a:gd name="connsiteX15" fmla="*/ 11478 w 2414340"/>
              <a:gd name="connsiteY15" fmla="*/ 1295386 h 1467953"/>
              <a:gd name="connsiteX16" fmla="*/ 13015 w 2414340"/>
              <a:gd name="connsiteY16" fmla="*/ 1133414 h 1467953"/>
              <a:gd name="connsiteX17" fmla="*/ 10234 w 2414340"/>
              <a:gd name="connsiteY17" fmla="*/ 1053266 h 1467953"/>
              <a:gd name="connsiteX18" fmla="*/ 5434 w 2414340"/>
              <a:gd name="connsiteY18" fmla="*/ 902294 h 1467953"/>
              <a:gd name="connsiteX19" fmla="*/ 16543 w 2414340"/>
              <a:gd name="connsiteY19" fmla="*/ 64848 h 1467953"/>
              <a:gd name="connsiteX0" fmla="*/ 25389 w 2423186"/>
              <a:gd name="connsiteY0" fmla="*/ 1518876 h 2921981"/>
              <a:gd name="connsiteX1" fmla="*/ 206680 w 2423186"/>
              <a:gd name="connsiteY1" fmla="*/ 11 h 2921981"/>
              <a:gd name="connsiteX2" fmla="*/ 269667 w 2423186"/>
              <a:gd name="connsiteY2" fmla="*/ 1492888 h 2921981"/>
              <a:gd name="connsiteX3" fmla="*/ 637243 w 2423186"/>
              <a:gd name="connsiteY3" fmla="*/ 1459350 h 2921981"/>
              <a:gd name="connsiteX4" fmla="*/ 2345621 w 2423186"/>
              <a:gd name="connsiteY4" fmla="*/ 1459199 h 2921981"/>
              <a:gd name="connsiteX5" fmla="*/ 2411674 w 2423186"/>
              <a:gd name="connsiteY5" fmla="*/ 1545001 h 2921981"/>
              <a:gd name="connsiteX6" fmla="*/ 2413891 w 2423186"/>
              <a:gd name="connsiteY6" fmla="*/ 2168188 h 2921981"/>
              <a:gd name="connsiteX7" fmla="*/ 2412945 w 2423186"/>
              <a:gd name="connsiteY7" fmla="*/ 2663302 h 2921981"/>
              <a:gd name="connsiteX8" fmla="*/ 2323793 w 2423186"/>
              <a:gd name="connsiteY8" fmla="*/ 2831935 h 2921981"/>
              <a:gd name="connsiteX9" fmla="*/ 1653520 w 2423186"/>
              <a:gd name="connsiteY9" fmla="*/ 2907346 h 2921981"/>
              <a:gd name="connsiteX10" fmla="*/ 1342324 w 2423186"/>
              <a:gd name="connsiteY10" fmla="*/ 2915743 h 2921981"/>
              <a:gd name="connsiteX11" fmla="*/ 746905 w 2423186"/>
              <a:gd name="connsiteY11" fmla="*/ 2905600 h 2921981"/>
              <a:gd name="connsiteX12" fmla="*/ 487282 w 2423186"/>
              <a:gd name="connsiteY12" fmla="*/ 2882150 h 2921981"/>
              <a:gd name="connsiteX13" fmla="*/ 167825 w 2423186"/>
              <a:gd name="connsiteY13" fmla="*/ 2844722 h 2921981"/>
              <a:gd name="connsiteX14" fmla="*/ 58562 w 2423186"/>
              <a:gd name="connsiteY14" fmla="*/ 2801425 h 2921981"/>
              <a:gd name="connsiteX15" fmla="*/ 20324 w 2423186"/>
              <a:gd name="connsiteY15" fmla="*/ 2749414 h 2921981"/>
              <a:gd name="connsiteX16" fmla="*/ 21861 w 2423186"/>
              <a:gd name="connsiteY16" fmla="*/ 2587442 h 2921981"/>
              <a:gd name="connsiteX17" fmla="*/ 19080 w 2423186"/>
              <a:gd name="connsiteY17" fmla="*/ 2507294 h 2921981"/>
              <a:gd name="connsiteX18" fmla="*/ 14280 w 2423186"/>
              <a:gd name="connsiteY18" fmla="*/ 2356322 h 2921981"/>
              <a:gd name="connsiteX19" fmla="*/ 25389 w 2423186"/>
              <a:gd name="connsiteY19" fmla="*/ 1518876 h 2921981"/>
              <a:gd name="connsiteX0" fmla="*/ 18129 w 2431512"/>
              <a:gd name="connsiteY0" fmla="*/ 262257 h 3135676"/>
              <a:gd name="connsiteX1" fmla="*/ 215006 w 2431512"/>
              <a:gd name="connsiteY1" fmla="*/ 213706 h 3135676"/>
              <a:gd name="connsiteX2" fmla="*/ 277993 w 2431512"/>
              <a:gd name="connsiteY2" fmla="*/ 1706583 h 3135676"/>
              <a:gd name="connsiteX3" fmla="*/ 645569 w 2431512"/>
              <a:gd name="connsiteY3" fmla="*/ 1673045 h 3135676"/>
              <a:gd name="connsiteX4" fmla="*/ 2353947 w 2431512"/>
              <a:gd name="connsiteY4" fmla="*/ 1672894 h 3135676"/>
              <a:gd name="connsiteX5" fmla="*/ 2420000 w 2431512"/>
              <a:gd name="connsiteY5" fmla="*/ 1758696 h 3135676"/>
              <a:gd name="connsiteX6" fmla="*/ 2422217 w 2431512"/>
              <a:gd name="connsiteY6" fmla="*/ 2381883 h 3135676"/>
              <a:gd name="connsiteX7" fmla="*/ 2421271 w 2431512"/>
              <a:gd name="connsiteY7" fmla="*/ 2876997 h 3135676"/>
              <a:gd name="connsiteX8" fmla="*/ 2332119 w 2431512"/>
              <a:gd name="connsiteY8" fmla="*/ 3045630 h 3135676"/>
              <a:gd name="connsiteX9" fmla="*/ 1661846 w 2431512"/>
              <a:gd name="connsiteY9" fmla="*/ 3121041 h 3135676"/>
              <a:gd name="connsiteX10" fmla="*/ 1350650 w 2431512"/>
              <a:gd name="connsiteY10" fmla="*/ 3129438 h 3135676"/>
              <a:gd name="connsiteX11" fmla="*/ 755231 w 2431512"/>
              <a:gd name="connsiteY11" fmla="*/ 3119295 h 3135676"/>
              <a:gd name="connsiteX12" fmla="*/ 495608 w 2431512"/>
              <a:gd name="connsiteY12" fmla="*/ 3095845 h 3135676"/>
              <a:gd name="connsiteX13" fmla="*/ 176151 w 2431512"/>
              <a:gd name="connsiteY13" fmla="*/ 3058417 h 3135676"/>
              <a:gd name="connsiteX14" fmla="*/ 66888 w 2431512"/>
              <a:gd name="connsiteY14" fmla="*/ 3015120 h 3135676"/>
              <a:gd name="connsiteX15" fmla="*/ 28650 w 2431512"/>
              <a:gd name="connsiteY15" fmla="*/ 2963109 h 3135676"/>
              <a:gd name="connsiteX16" fmla="*/ 30187 w 2431512"/>
              <a:gd name="connsiteY16" fmla="*/ 2801137 h 3135676"/>
              <a:gd name="connsiteX17" fmla="*/ 27406 w 2431512"/>
              <a:gd name="connsiteY17" fmla="*/ 2720989 h 3135676"/>
              <a:gd name="connsiteX18" fmla="*/ 22606 w 2431512"/>
              <a:gd name="connsiteY18" fmla="*/ 2570017 h 3135676"/>
              <a:gd name="connsiteX19" fmla="*/ 18129 w 2431512"/>
              <a:gd name="connsiteY19" fmla="*/ 262257 h 3135676"/>
              <a:gd name="connsiteX0" fmla="*/ 20368 w 2433751"/>
              <a:gd name="connsiteY0" fmla="*/ 149808 h 3023227"/>
              <a:gd name="connsiteX1" fmla="*/ 217245 w 2433751"/>
              <a:gd name="connsiteY1" fmla="*/ 101257 h 3023227"/>
              <a:gd name="connsiteX2" fmla="*/ 280232 w 2433751"/>
              <a:gd name="connsiteY2" fmla="*/ 1594134 h 3023227"/>
              <a:gd name="connsiteX3" fmla="*/ 647808 w 2433751"/>
              <a:gd name="connsiteY3" fmla="*/ 1560596 h 3023227"/>
              <a:gd name="connsiteX4" fmla="*/ 2356186 w 2433751"/>
              <a:gd name="connsiteY4" fmla="*/ 1560445 h 3023227"/>
              <a:gd name="connsiteX5" fmla="*/ 2422239 w 2433751"/>
              <a:gd name="connsiteY5" fmla="*/ 1646247 h 3023227"/>
              <a:gd name="connsiteX6" fmla="*/ 2424456 w 2433751"/>
              <a:gd name="connsiteY6" fmla="*/ 2269434 h 3023227"/>
              <a:gd name="connsiteX7" fmla="*/ 2423510 w 2433751"/>
              <a:gd name="connsiteY7" fmla="*/ 2764548 h 3023227"/>
              <a:gd name="connsiteX8" fmla="*/ 2334358 w 2433751"/>
              <a:gd name="connsiteY8" fmla="*/ 2933181 h 3023227"/>
              <a:gd name="connsiteX9" fmla="*/ 1664085 w 2433751"/>
              <a:gd name="connsiteY9" fmla="*/ 3008592 h 3023227"/>
              <a:gd name="connsiteX10" fmla="*/ 1352889 w 2433751"/>
              <a:gd name="connsiteY10" fmla="*/ 3016989 h 3023227"/>
              <a:gd name="connsiteX11" fmla="*/ 757470 w 2433751"/>
              <a:gd name="connsiteY11" fmla="*/ 3006846 h 3023227"/>
              <a:gd name="connsiteX12" fmla="*/ 497847 w 2433751"/>
              <a:gd name="connsiteY12" fmla="*/ 2983396 h 3023227"/>
              <a:gd name="connsiteX13" fmla="*/ 178390 w 2433751"/>
              <a:gd name="connsiteY13" fmla="*/ 2945968 h 3023227"/>
              <a:gd name="connsiteX14" fmla="*/ 69127 w 2433751"/>
              <a:gd name="connsiteY14" fmla="*/ 2902671 h 3023227"/>
              <a:gd name="connsiteX15" fmla="*/ 30889 w 2433751"/>
              <a:gd name="connsiteY15" fmla="*/ 2850660 h 3023227"/>
              <a:gd name="connsiteX16" fmla="*/ 32426 w 2433751"/>
              <a:gd name="connsiteY16" fmla="*/ 2688688 h 3023227"/>
              <a:gd name="connsiteX17" fmla="*/ 29645 w 2433751"/>
              <a:gd name="connsiteY17" fmla="*/ 2608540 h 3023227"/>
              <a:gd name="connsiteX18" fmla="*/ 24845 w 2433751"/>
              <a:gd name="connsiteY18" fmla="*/ 2457568 h 3023227"/>
              <a:gd name="connsiteX19" fmla="*/ 20368 w 2433751"/>
              <a:gd name="connsiteY19" fmla="*/ 149808 h 3023227"/>
              <a:gd name="connsiteX0" fmla="*/ 20368 w 2433751"/>
              <a:gd name="connsiteY0" fmla="*/ 141328 h 3014747"/>
              <a:gd name="connsiteX1" fmla="*/ 217245 w 2433751"/>
              <a:gd name="connsiteY1" fmla="*/ 92777 h 3014747"/>
              <a:gd name="connsiteX2" fmla="*/ 565982 w 2433751"/>
              <a:gd name="connsiteY2" fmla="*/ 115341 h 3014747"/>
              <a:gd name="connsiteX3" fmla="*/ 647808 w 2433751"/>
              <a:gd name="connsiteY3" fmla="*/ 1552116 h 3014747"/>
              <a:gd name="connsiteX4" fmla="*/ 2356186 w 2433751"/>
              <a:gd name="connsiteY4" fmla="*/ 1551965 h 3014747"/>
              <a:gd name="connsiteX5" fmla="*/ 2422239 w 2433751"/>
              <a:gd name="connsiteY5" fmla="*/ 1637767 h 3014747"/>
              <a:gd name="connsiteX6" fmla="*/ 2424456 w 2433751"/>
              <a:gd name="connsiteY6" fmla="*/ 2260954 h 3014747"/>
              <a:gd name="connsiteX7" fmla="*/ 2423510 w 2433751"/>
              <a:gd name="connsiteY7" fmla="*/ 2756068 h 3014747"/>
              <a:gd name="connsiteX8" fmla="*/ 2334358 w 2433751"/>
              <a:gd name="connsiteY8" fmla="*/ 2924701 h 3014747"/>
              <a:gd name="connsiteX9" fmla="*/ 1664085 w 2433751"/>
              <a:gd name="connsiteY9" fmla="*/ 3000112 h 3014747"/>
              <a:gd name="connsiteX10" fmla="*/ 1352889 w 2433751"/>
              <a:gd name="connsiteY10" fmla="*/ 3008509 h 3014747"/>
              <a:gd name="connsiteX11" fmla="*/ 757470 w 2433751"/>
              <a:gd name="connsiteY11" fmla="*/ 2998366 h 3014747"/>
              <a:gd name="connsiteX12" fmla="*/ 497847 w 2433751"/>
              <a:gd name="connsiteY12" fmla="*/ 2974916 h 3014747"/>
              <a:gd name="connsiteX13" fmla="*/ 178390 w 2433751"/>
              <a:gd name="connsiteY13" fmla="*/ 2937488 h 3014747"/>
              <a:gd name="connsiteX14" fmla="*/ 69127 w 2433751"/>
              <a:gd name="connsiteY14" fmla="*/ 2894191 h 3014747"/>
              <a:gd name="connsiteX15" fmla="*/ 30889 w 2433751"/>
              <a:gd name="connsiteY15" fmla="*/ 2842180 h 3014747"/>
              <a:gd name="connsiteX16" fmla="*/ 32426 w 2433751"/>
              <a:gd name="connsiteY16" fmla="*/ 2680208 h 3014747"/>
              <a:gd name="connsiteX17" fmla="*/ 29645 w 2433751"/>
              <a:gd name="connsiteY17" fmla="*/ 2600060 h 3014747"/>
              <a:gd name="connsiteX18" fmla="*/ 24845 w 2433751"/>
              <a:gd name="connsiteY18" fmla="*/ 2449088 h 3014747"/>
              <a:gd name="connsiteX19" fmla="*/ 20368 w 2433751"/>
              <a:gd name="connsiteY19" fmla="*/ 141328 h 3014747"/>
              <a:gd name="connsiteX0" fmla="*/ 20368 w 2433751"/>
              <a:gd name="connsiteY0" fmla="*/ 49135 h 2922554"/>
              <a:gd name="connsiteX1" fmla="*/ 217245 w 2433751"/>
              <a:gd name="connsiteY1" fmla="*/ 584 h 2922554"/>
              <a:gd name="connsiteX2" fmla="*/ 565982 w 2433751"/>
              <a:gd name="connsiteY2" fmla="*/ 23148 h 2922554"/>
              <a:gd name="connsiteX3" fmla="*/ 1359585 w 2433751"/>
              <a:gd name="connsiteY3" fmla="*/ 0 h 2922554"/>
              <a:gd name="connsiteX4" fmla="*/ 2356186 w 2433751"/>
              <a:gd name="connsiteY4" fmla="*/ 1459772 h 2922554"/>
              <a:gd name="connsiteX5" fmla="*/ 2422239 w 2433751"/>
              <a:gd name="connsiteY5" fmla="*/ 1545574 h 2922554"/>
              <a:gd name="connsiteX6" fmla="*/ 2424456 w 2433751"/>
              <a:gd name="connsiteY6" fmla="*/ 2168761 h 2922554"/>
              <a:gd name="connsiteX7" fmla="*/ 2423510 w 2433751"/>
              <a:gd name="connsiteY7" fmla="*/ 2663875 h 2922554"/>
              <a:gd name="connsiteX8" fmla="*/ 2334358 w 2433751"/>
              <a:gd name="connsiteY8" fmla="*/ 2832508 h 2922554"/>
              <a:gd name="connsiteX9" fmla="*/ 1664085 w 2433751"/>
              <a:gd name="connsiteY9" fmla="*/ 2907919 h 2922554"/>
              <a:gd name="connsiteX10" fmla="*/ 1352889 w 2433751"/>
              <a:gd name="connsiteY10" fmla="*/ 2916316 h 2922554"/>
              <a:gd name="connsiteX11" fmla="*/ 757470 w 2433751"/>
              <a:gd name="connsiteY11" fmla="*/ 2906173 h 2922554"/>
              <a:gd name="connsiteX12" fmla="*/ 497847 w 2433751"/>
              <a:gd name="connsiteY12" fmla="*/ 2882723 h 2922554"/>
              <a:gd name="connsiteX13" fmla="*/ 178390 w 2433751"/>
              <a:gd name="connsiteY13" fmla="*/ 2845295 h 2922554"/>
              <a:gd name="connsiteX14" fmla="*/ 69127 w 2433751"/>
              <a:gd name="connsiteY14" fmla="*/ 2801998 h 2922554"/>
              <a:gd name="connsiteX15" fmla="*/ 30889 w 2433751"/>
              <a:gd name="connsiteY15" fmla="*/ 2749987 h 2922554"/>
              <a:gd name="connsiteX16" fmla="*/ 32426 w 2433751"/>
              <a:gd name="connsiteY16" fmla="*/ 2588015 h 2922554"/>
              <a:gd name="connsiteX17" fmla="*/ 29645 w 2433751"/>
              <a:gd name="connsiteY17" fmla="*/ 2507867 h 2922554"/>
              <a:gd name="connsiteX18" fmla="*/ 24845 w 2433751"/>
              <a:gd name="connsiteY18" fmla="*/ 2356895 h 2922554"/>
              <a:gd name="connsiteX19" fmla="*/ 20368 w 2433751"/>
              <a:gd name="connsiteY19" fmla="*/ 49135 h 2922554"/>
              <a:gd name="connsiteX0" fmla="*/ 20368 w 2433751"/>
              <a:gd name="connsiteY0" fmla="*/ 75263 h 2948682"/>
              <a:gd name="connsiteX1" fmla="*/ 217245 w 2433751"/>
              <a:gd name="connsiteY1" fmla="*/ 26712 h 2948682"/>
              <a:gd name="connsiteX2" fmla="*/ 565982 w 2433751"/>
              <a:gd name="connsiteY2" fmla="*/ 49276 h 2948682"/>
              <a:gd name="connsiteX3" fmla="*/ 1359585 w 2433751"/>
              <a:gd name="connsiteY3" fmla="*/ 26128 h 2948682"/>
              <a:gd name="connsiteX4" fmla="*/ 2387359 w 2433751"/>
              <a:gd name="connsiteY4" fmla="*/ 0 h 2948682"/>
              <a:gd name="connsiteX5" fmla="*/ 2422239 w 2433751"/>
              <a:gd name="connsiteY5" fmla="*/ 1571702 h 2948682"/>
              <a:gd name="connsiteX6" fmla="*/ 2424456 w 2433751"/>
              <a:gd name="connsiteY6" fmla="*/ 2194889 h 2948682"/>
              <a:gd name="connsiteX7" fmla="*/ 2423510 w 2433751"/>
              <a:gd name="connsiteY7" fmla="*/ 2690003 h 2948682"/>
              <a:gd name="connsiteX8" fmla="*/ 2334358 w 2433751"/>
              <a:gd name="connsiteY8" fmla="*/ 2858636 h 2948682"/>
              <a:gd name="connsiteX9" fmla="*/ 1664085 w 2433751"/>
              <a:gd name="connsiteY9" fmla="*/ 2934047 h 2948682"/>
              <a:gd name="connsiteX10" fmla="*/ 1352889 w 2433751"/>
              <a:gd name="connsiteY10" fmla="*/ 2942444 h 2948682"/>
              <a:gd name="connsiteX11" fmla="*/ 757470 w 2433751"/>
              <a:gd name="connsiteY11" fmla="*/ 2932301 h 2948682"/>
              <a:gd name="connsiteX12" fmla="*/ 497847 w 2433751"/>
              <a:gd name="connsiteY12" fmla="*/ 2908851 h 2948682"/>
              <a:gd name="connsiteX13" fmla="*/ 178390 w 2433751"/>
              <a:gd name="connsiteY13" fmla="*/ 2871423 h 2948682"/>
              <a:gd name="connsiteX14" fmla="*/ 69127 w 2433751"/>
              <a:gd name="connsiteY14" fmla="*/ 2828126 h 2948682"/>
              <a:gd name="connsiteX15" fmla="*/ 30889 w 2433751"/>
              <a:gd name="connsiteY15" fmla="*/ 2776115 h 2948682"/>
              <a:gd name="connsiteX16" fmla="*/ 32426 w 2433751"/>
              <a:gd name="connsiteY16" fmla="*/ 2614143 h 2948682"/>
              <a:gd name="connsiteX17" fmla="*/ 29645 w 2433751"/>
              <a:gd name="connsiteY17" fmla="*/ 2533995 h 2948682"/>
              <a:gd name="connsiteX18" fmla="*/ 24845 w 2433751"/>
              <a:gd name="connsiteY18" fmla="*/ 2383023 h 2948682"/>
              <a:gd name="connsiteX19" fmla="*/ 20368 w 2433751"/>
              <a:gd name="connsiteY19" fmla="*/ 75263 h 2948682"/>
              <a:gd name="connsiteX0" fmla="*/ 20368 w 2433751"/>
              <a:gd name="connsiteY0" fmla="*/ 75263 h 2948682"/>
              <a:gd name="connsiteX1" fmla="*/ 217245 w 2433751"/>
              <a:gd name="connsiteY1" fmla="*/ 26712 h 2948682"/>
              <a:gd name="connsiteX2" fmla="*/ 565982 w 2433751"/>
              <a:gd name="connsiteY2" fmla="*/ 49276 h 2948682"/>
              <a:gd name="connsiteX3" fmla="*/ 1359585 w 2433751"/>
              <a:gd name="connsiteY3" fmla="*/ 26128 h 2948682"/>
              <a:gd name="connsiteX4" fmla="*/ 2387359 w 2433751"/>
              <a:gd name="connsiteY4" fmla="*/ 0 h 2948682"/>
              <a:gd name="connsiteX5" fmla="*/ 2422239 w 2433751"/>
              <a:gd name="connsiteY5" fmla="*/ 1571702 h 2948682"/>
              <a:gd name="connsiteX6" fmla="*/ 2424456 w 2433751"/>
              <a:gd name="connsiteY6" fmla="*/ 2194889 h 2948682"/>
              <a:gd name="connsiteX7" fmla="*/ 2423510 w 2433751"/>
              <a:gd name="connsiteY7" fmla="*/ 2690003 h 2948682"/>
              <a:gd name="connsiteX8" fmla="*/ 2334358 w 2433751"/>
              <a:gd name="connsiteY8" fmla="*/ 2858636 h 2948682"/>
              <a:gd name="connsiteX9" fmla="*/ 1664085 w 2433751"/>
              <a:gd name="connsiteY9" fmla="*/ 2934047 h 2948682"/>
              <a:gd name="connsiteX10" fmla="*/ 1352889 w 2433751"/>
              <a:gd name="connsiteY10" fmla="*/ 2942444 h 2948682"/>
              <a:gd name="connsiteX11" fmla="*/ 757470 w 2433751"/>
              <a:gd name="connsiteY11" fmla="*/ 2932301 h 2948682"/>
              <a:gd name="connsiteX12" fmla="*/ 497847 w 2433751"/>
              <a:gd name="connsiteY12" fmla="*/ 2908851 h 2948682"/>
              <a:gd name="connsiteX13" fmla="*/ 178390 w 2433751"/>
              <a:gd name="connsiteY13" fmla="*/ 2871423 h 2948682"/>
              <a:gd name="connsiteX14" fmla="*/ 69127 w 2433751"/>
              <a:gd name="connsiteY14" fmla="*/ 2828126 h 2948682"/>
              <a:gd name="connsiteX15" fmla="*/ 25694 w 2433751"/>
              <a:gd name="connsiteY15" fmla="*/ 2781311 h 2948682"/>
              <a:gd name="connsiteX16" fmla="*/ 32426 w 2433751"/>
              <a:gd name="connsiteY16" fmla="*/ 2614143 h 2948682"/>
              <a:gd name="connsiteX17" fmla="*/ 29645 w 2433751"/>
              <a:gd name="connsiteY17" fmla="*/ 2533995 h 2948682"/>
              <a:gd name="connsiteX18" fmla="*/ 24845 w 2433751"/>
              <a:gd name="connsiteY18" fmla="*/ 2383023 h 2948682"/>
              <a:gd name="connsiteX19" fmla="*/ 20368 w 2433751"/>
              <a:gd name="connsiteY19" fmla="*/ 75263 h 2948682"/>
              <a:gd name="connsiteX0" fmla="*/ 20368 w 2433751"/>
              <a:gd name="connsiteY0" fmla="*/ 75263 h 2948682"/>
              <a:gd name="connsiteX1" fmla="*/ 217245 w 2433751"/>
              <a:gd name="connsiteY1" fmla="*/ 26712 h 2948682"/>
              <a:gd name="connsiteX2" fmla="*/ 565982 w 2433751"/>
              <a:gd name="connsiteY2" fmla="*/ 49276 h 2948682"/>
              <a:gd name="connsiteX3" fmla="*/ 1359585 w 2433751"/>
              <a:gd name="connsiteY3" fmla="*/ 26128 h 2948682"/>
              <a:gd name="connsiteX4" fmla="*/ 2387359 w 2433751"/>
              <a:gd name="connsiteY4" fmla="*/ 0 h 2948682"/>
              <a:gd name="connsiteX5" fmla="*/ 2422239 w 2433751"/>
              <a:gd name="connsiteY5" fmla="*/ 1571702 h 2948682"/>
              <a:gd name="connsiteX6" fmla="*/ 2424456 w 2433751"/>
              <a:gd name="connsiteY6" fmla="*/ 2194889 h 2948682"/>
              <a:gd name="connsiteX7" fmla="*/ 2423510 w 2433751"/>
              <a:gd name="connsiteY7" fmla="*/ 2690003 h 2948682"/>
              <a:gd name="connsiteX8" fmla="*/ 2334358 w 2433751"/>
              <a:gd name="connsiteY8" fmla="*/ 2858636 h 2948682"/>
              <a:gd name="connsiteX9" fmla="*/ 1664085 w 2433751"/>
              <a:gd name="connsiteY9" fmla="*/ 2934047 h 2948682"/>
              <a:gd name="connsiteX10" fmla="*/ 1352889 w 2433751"/>
              <a:gd name="connsiteY10" fmla="*/ 2942444 h 2948682"/>
              <a:gd name="connsiteX11" fmla="*/ 757470 w 2433751"/>
              <a:gd name="connsiteY11" fmla="*/ 2932301 h 2948682"/>
              <a:gd name="connsiteX12" fmla="*/ 497847 w 2433751"/>
              <a:gd name="connsiteY12" fmla="*/ 2908851 h 2948682"/>
              <a:gd name="connsiteX13" fmla="*/ 178390 w 2433751"/>
              <a:gd name="connsiteY13" fmla="*/ 2871423 h 2948682"/>
              <a:gd name="connsiteX14" fmla="*/ 69127 w 2433751"/>
              <a:gd name="connsiteY14" fmla="*/ 2828126 h 2948682"/>
              <a:gd name="connsiteX15" fmla="*/ 25694 w 2433751"/>
              <a:gd name="connsiteY15" fmla="*/ 2781311 h 2948682"/>
              <a:gd name="connsiteX16" fmla="*/ 22035 w 2433751"/>
              <a:gd name="connsiteY16" fmla="*/ 2614143 h 2948682"/>
              <a:gd name="connsiteX17" fmla="*/ 29645 w 2433751"/>
              <a:gd name="connsiteY17" fmla="*/ 2533995 h 2948682"/>
              <a:gd name="connsiteX18" fmla="*/ 24845 w 2433751"/>
              <a:gd name="connsiteY18" fmla="*/ 2383023 h 2948682"/>
              <a:gd name="connsiteX19" fmla="*/ 20368 w 2433751"/>
              <a:gd name="connsiteY19" fmla="*/ 75263 h 2948682"/>
              <a:gd name="connsiteX0" fmla="*/ 20368 w 2433751"/>
              <a:gd name="connsiteY0" fmla="*/ 75263 h 2948682"/>
              <a:gd name="connsiteX1" fmla="*/ 217245 w 2433751"/>
              <a:gd name="connsiteY1" fmla="*/ 26712 h 2948682"/>
              <a:gd name="connsiteX2" fmla="*/ 565982 w 2433751"/>
              <a:gd name="connsiteY2" fmla="*/ 49276 h 2948682"/>
              <a:gd name="connsiteX3" fmla="*/ 1359585 w 2433751"/>
              <a:gd name="connsiteY3" fmla="*/ 26128 h 2948682"/>
              <a:gd name="connsiteX4" fmla="*/ 2387359 w 2433751"/>
              <a:gd name="connsiteY4" fmla="*/ 0 h 2948682"/>
              <a:gd name="connsiteX5" fmla="*/ 2422239 w 2433751"/>
              <a:gd name="connsiteY5" fmla="*/ 1571702 h 2948682"/>
              <a:gd name="connsiteX6" fmla="*/ 2424456 w 2433751"/>
              <a:gd name="connsiteY6" fmla="*/ 2194889 h 2948682"/>
              <a:gd name="connsiteX7" fmla="*/ 2423510 w 2433751"/>
              <a:gd name="connsiteY7" fmla="*/ 2690003 h 2948682"/>
              <a:gd name="connsiteX8" fmla="*/ 2334358 w 2433751"/>
              <a:gd name="connsiteY8" fmla="*/ 2858636 h 2948682"/>
              <a:gd name="connsiteX9" fmla="*/ 1664085 w 2433751"/>
              <a:gd name="connsiteY9" fmla="*/ 2934047 h 2948682"/>
              <a:gd name="connsiteX10" fmla="*/ 1352889 w 2433751"/>
              <a:gd name="connsiteY10" fmla="*/ 2942444 h 2948682"/>
              <a:gd name="connsiteX11" fmla="*/ 757470 w 2433751"/>
              <a:gd name="connsiteY11" fmla="*/ 2932301 h 2948682"/>
              <a:gd name="connsiteX12" fmla="*/ 497847 w 2433751"/>
              <a:gd name="connsiteY12" fmla="*/ 2908851 h 2948682"/>
              <a:gd name="connsiteX13" fmla="*/ 178390 w 2433751"/>
              <a:gd name="connsiteY13" fmla="*/ 2871423 h 2948682"/>
              <a:gd name="connsiteX14" fmla="*/ 69127 w 2433751"/>
              <a:gd name="connsiteY14" fmla="*/ 2828126 h 2948682"/>
              <a:gd name="connsiteX15" fmla="*/ 25694 w 2433751"/>
              <a:gd name="connsiteY15" fmla="*/ 2781311 h 2948682"/>
              <a:gd name="connsiteX16" fmla="*/ 22035 w 2433751"/>
              <a:gd name="connsiteY16" fmla="*/ 2614143 h 2948682"/>
              <a:gd name="connsiteX17" fmla="*/ 14059 w 2433751"/>
              <a:gd name="connsiteY17" fmla="*/ 2518409 h 2948682"/>
              <a:gd name="connsiteX18" fmla="*/ 24845 w 2433751"/>
              <a:gd name="connsiteY18" fmla="*/ 2383023 h 2948682"/>
              <a:gd name="connsiteX19" fmla="*/ 20368 w 2433751"/>
              <a:gd name="connsiteY19" fmla="*/ 75263 h 2948682"/>
              <a:gd name="connsiteX0" fmla="*/ 20368 w 2433751"/>
              <a:gd name="connsiteY0" fmla="*/ 75263 h 2948682"/>
              <a:gd name="connsiteX1" fmla="*/ 217245 w 2433751"/>
              <a:gd name="connsiteY1" fmla="*/ 26712 h 2948682"/>
              <a:gd name="connsiteX2" fmla="*/ 576373 w 2433751"/>
              <a:gd name="connsiteY2" fmla="*/ 33690 h 2948682"/>
              <a:gd name="connsiteX3" fmla="*/ 1359585 w 2433751"/>
              <a:gd name="connsiteY3" fmla="*/ 26128 h 2948682"/>
              <a:gd name="connsiteX4" fmla="*/ 2387359 w 2433751"/>
              <a:gd name="connsiteY4" fmla="*/ 0 h 2948682"/>
              <a:gd name="connsiteX5" fmla="*/ 2422239 w 2433751"/>
              <a:gd name="connsiteY5" fmla="*/ 1571702 h 2948682"/>
              <a:gd name="connsiteX6" fmla="*/ 2424456 w 2433751"/>
              <a:gd name="connsiteY6" fmla="*/ 2194889 h 2948682"/>
              <a:gd name="connsiteX7" fmla="*/ 2423510 w 2433751"/>
              <a:gd name="connsiteY7" fmla="*/ 2690003 h 2948682"/>
              <a:gd name="connsiteX8" fmla="*/ 2334358 w 2433751"/>
              <a:gd name="connsiteY8" fmla="*/ 2858636 h 2948682"/>
              <a:gd name="connsiteX9" fmla="*/ 1664085 w 2433751"/>
              <a:gd name="connsiteY9" fmla="*/ 2934047 h 2948682"/>
              <a:gd name="connsiteX10" fmla="*/ 1352889 w 2433751"/>
              <a:gd name="connsiteY10" fmla="*/ 2942444 h 2948682"/>
              <a:gd name="connsiteX11" fmla="*/ 757470 w 2433751"/>
              <a:gd name="connsiteY11" fmla="*/ 2932301 h 2948682"/>
              <a:gd name="connsiteX12" fmla="*/ 497847 w 2433751"/>
              <a:gd name="connsiteY12" fmla="*/ 2908851 h 2948682"/>
              <a:gd name="connsiteX13" fmla="*/ 178390 w 2433751"/>
              <a:gd name="connsiteY13" fmla="*/ 2871423 h 2948682"/>
              <a:gd name="connsiteX14" fmla="*/ 69127 w 2433751"/>
              <a:gd name="connsiteY14" fmla="*/ 2828126 h 2948682"/>
              <a:gd name="connsiteX15" fmla="*/ 25694 w 2433751"/>
              <a:gd name="connsiteY15" fmla="*/ 2781311 h 2948682"/>
              <a:gd name="connsiteX16" fmla="*/ 22035 w 2433751"/>
              <a:gd name="connsiteY16" fmla="*/ 2614143 h 2948682"/>
              <a:gd name="connsiteX17" fmla="*/ 14059 w 2433751"/>
              <a:gd name="connsiteY17" fmla="*/ 2518409 h 2948682"/>
              <a:gd name="connsiteX18" fmla="*/ 24845 w 2433751"/>
              <a:gd name="connsiteY18" fmla="*/ 2383023 h 2948682"/>
              <a:gd name="connsiteX19" fmla="*/ 20368 w 2433751"/>
              <a:gd name="connsiteY19" fmla="*/ 75263 h 2948682"/>
              <a:gd name="connsiteX0" fmla="*/ 24586 w 2427578"/>
              <a:gd name="connsiteY0" fmla="*/ 59677 h 2948682"/>
              <a:gd name="connsiteX1" fmla="*/ 211072 w 2427578"/>
              <a:gd name="connsiteY1" fmla="*/ 26712 h 2948682"/>
              <a:gd name="connsiteX2" fmla="*/ 570200 w 2427578"/>
              <a:gd name="connsiteY2" fmla="*/ 33690 h 2948682"/>
              <a:gd name="connsiteX3" fmla="*/ 1353412 w 2427578"/>
              <a:gd name="connsiteY3" fmla="*/ 26128 h 2948682"/>
              <a:gd name="connsiteX4" fmla="*/ 2381186 w 2427578"/>
              <a:gd name="connsiteY4" fmla="*/ 0 h 2948682"/>
              <a:gd name="connsiteX5" fmla="*/ 2416066 w 2427578"/>
              <a:gd name="connsiteY5" fmla="*/ 1571702 h 2948682"/>
              <a:gd name="connsiteX6" fmla="*/ 2418283 w 2427578"/>
              <a:gd name="connsiteY6" fmla="*/ 2194889 h 2948682"/>
              <a:gd name="connsiteX7" fmla="*/ 2417337 w 2427578"/>
              <a:gd name="connsiteY7" fmla="*/ 2690003 h 2948682"/>
              <a:gd name="connsiteX8" fmla="*/ 2328185 w 2427578"/>
              <a:gd name="connsiteY8" fmla="*/ 2858636 h 2948682"/>
              <a:gd name="connsiteX9" fmla="*/ 1657912 w 2427578"/>
              <a:gd name="connsiteY9" fmla="*/ 2934047 h 2948682"/>
              <a:gd name="connsiteX10" fmla="*/ 1346716 w 2427578"/>
              <a:gd name="connsiteY10" fmla="*/ 2942444 h 2948682"/>
              <a:gd name="connsiteX11" fmla="*/ 751297 w 2427578"/>
              <a:gd name="connsiteY11" fmla="*/ 2932301 h 2948682"/>
              <a:gd name="connsiteX12" fmla="*/ 491674 w 2427578"/>
              <a:gd name="connsiteY12" fmla="*/ 2908851 h 2948682"/>
              <a:gd name="connsiteX13" fmla="*/ 172217 w 2427578"/>
              <a:gd name="connsiteY13" fmla="*/ 2871423 h 2948682"/>
              <a:gd name="connsiteX14" fmla="*/ 62954 w 2427578"/>
              <a:gd name="connsiteY14" fmla="*/ 2828126 h 2948682"/>
              <a:gd name="connsiteX15" fmla="*/ 19521 w 2427578"/>
              <a:gd name="connsiteY15" fmla="*/ 2781311 h 2948682"/>
              <a:gd name="connsiteX16" fmla="*/ 15862 w 2427578"/>
              <a:gd name="connsiteY16" fmla="*/ 2614143 h 2948682"/>
              <a:gd name="connsiteX17" fmla="*/ 7886 w 2427578"/>
              <a:gd name="connsiteY17" fmla="*/ 2518409 h 2948682"/>
              <a:gd name="connsiteX18" fmla="*/ 18672 w 2427578"/>
              <a:gd name="connsiteY18" fmla="*/ 2383023 h 2948682"/>
              <a:gd name="connsiteX19" fmla="*/ 24586 w 2427578"/>
              <a:gd name="connsiteY19" fmla="*/ 59677 h 2948682"/>
              <a:gd name="connsiteX0" fmla="*/ 24586 w 2427578"/>
              <a:gd name="connsiteY0" fmla="*/ 54482 h 2943487"/>
              <a:gd name="connsiteX1" fmla="*/ 211072 w 2427578"/>
              <a:gd name="connsiteY1" fmla="*/ 21517 h 2943487"/>
              <a:gd name="connsiteX2" fmla="*/ 570200 w 2427578"/>
              <a:gd name="connsiteY2" fmla="*/ 28495 h 2943487"/>
              <a:gd name="connsiteX3" fmla="*/ 1353412 w 2427578"/>
              <a:gd name="connsiteY3" fmla="*/ 20933 h 2943487"/>
              <a:gd name="connsiteX4" fmla="*/ 2396772 w 2427578"/>
              <a:gd name="connsiteY4" fmla="*/ 0 h 2943487"/>
              <a:gd name="connsiteX5" fmla="*/ 2416066 w 2427578"/>
              <a:gd name="connsiteY5" fmla="*/ 1566507 h 2943487"/>
              <a:gd name="connsiteX6" fmla="*/ 2418283 w 2427578"/>
              <a:gd name="connsiteY6" fmla="*/ 2189694 h 2943487"/>
              <a:gd name="connsiteX7" fmla="*/ 2417337 w 2427578"/>
              <a:gd name="connsiteY7" fmla="*/ 2684808 h 2943487"/>
              <a:gd name="connsiteX8" fmla="*/ 2328185 w 2427578"/>
              <a:gd name="connsiteY8" fmla="*/ 2853441 h 2943487"/>
              <a:gd name="connsiteX9" fmla="*/ 1657912 w 2427578"/>
              <a:gd name="connsiteY9" fmla="*/ 2928852 h 2943487"/>
              <a:gd name="connsiteX10" fmla="*/ 1346716 w 2427578"/>
              <a:gd name="connsiteY10" fmla="*/ 2937249 h 2943487"/>
              <a:gd name="connsiteX11" fmla="*/ 751297 w 2427578"/>
              <a:gd name="connsiteY11" fmla="*/ 2927106 h 2943487"/>
              <a:gd name="connsiteX12" fmla="*/ 491674 w 2427578"/>
              <a:gd name="connsiteY12" fmla="*/ 2903656 h 2943487"/>
              <a:gd name="connsiteX13" fmla="*/ 172217 w 2427578"/>
              <a:gd name="connsiteY13" fmla="*/ 2866228 h 2943487"/>
              <a:gd name="connsiteX14" fmla="*/ 62954 w 2427578"/>
              <a:gd name="connsiteY14" fmla="*/ 2822931 h 2943487"/>
              <a:gd name="connsiteX15" fmla="*/ 19521 w 2427578"/>
              <a:gd name="connsiteY15" fmla="*/ 2776116 h 2943487"/>
              <a:gd name="connsiteX16" fmla="*/ 15862 w 2427578"/>
              <a:gd name="connsiteY16" fmla="*/ 2608948 h 2943487"/>
              <a:gd name="connsiteX17" fmla="*/ 7886 w 2427578"/>
              <a:gd name="connsiteY17" fmla="*/ 2513214 h 2943487"/>
              <a:gd name="connsiteX18" fmla="*/ 18672 w 2427578"/>
              <a:gd name="connsiteY18" fmla="*/ 2377828 h 2943487"/>
              <a:gd name="connsiteX19" fmla="*/ 24586 w 2427578"/>
              <a:gd name="connsiteY19" fmla="*/ 54482 h 2943487"/>
              <a:gd name="connsiteX0" fmla="*/ 24586 w 2427578"/>
              <a:gd name="connsiteY0" fmla="*/ 61939 h 2950944"/>
              <a:gd name="connsiteX1" fmla="*/ 211072 w 2427578"/>
              <a:gd name="connsiteY1" fmla="*/ 28974 h 2950944"/>
              <a:gd name="connsiteX2" fmla="*/ 570200 w 2427578"/>
              <a:gd name="connsiteY2" fmla="*/ 35952 h 2950944"/>
              <a:gd name="connsiteX3" fmla="*/ 1353412 w 2427578"/>
              <a:gd name="connsiteY3" fmla="*/ 28390 h 2950944"/>
              <a:gd name="connsiteX4" fmla="*/ 2396772 w 2427578"/>
              <a:gd name="connsiteY4" fmla="*/ 7457 h 2950944"/>
              <a:gd name="connsiteX5" fmla="*/ 2416066 w 2427578"/>
              <a:gd name="connsiteY5" fmla="*/ 1573964 h 2950944"/>
              <a:gd name="connsiteX6" fmla="*/ 2418283 w 2427578"/>
              <a:gd name="connsiteY6" fmla="*/ 2197151 h 2950944"/>
              <a:gd name="connsiteX7" fmla="*/ 2417337 w 2427578"/>
              <a:gd name="connsiteY7" fmla="*/ 2692265 h 2950944"/>
              <a:gd name="connsiteX8" fmla="*/ 2328185 w 2427578"/>
              <a:gd name="connsiteY8" fmla="*/ 2860898 h 2950944"/>
              <a:gd name="connsiteX9" fmla="*/ 1657912 w 2427578"/>
              <a:gd name="connsiteY9" fmla="*/ 2936309 h 2950944"/>
              <a:gd name="connsiteX10" fmla="*/ 1346716 w 2427578"/>
              <a:gd name="connsiteY10" fmla="*/ 2944706 h 2950944"/>
              <a:gd name="connsiteX11" fmla="*/ 751297 w 2427578"/>
              <a:gd name="connsiteY11" fmla="*/ 2934563 h 2950944"/>
              <a:gd name="connsiteX12" fmla="*/ 491674 w 2427578"/>
              <a:gd name="connsiteY12" fmla="*/ 2911113 h 2950944"/>
              <a:gd name="connsiteX13" fmla="*/ 172217 w 2427578"/>
              <a:gd name="connsiteY13" fmla="*/ 2873685 h 2950944"/>
              <a:gd name="connsiteX14" fmla="*/ 62954 w 2427578"/>
              <a:gd name="connsiteY14" fmla="*/ 2830388 h 2950944"/>
              <a:gd name="connsiteX15" fmla="*/ 19521 w 2427578"/>
              <a:gd name="connsiteY15" fmla="*/ 2783573 h 2950944"/>
              <a:gd name="connsiteX16" fmla="*/ 15862 w 2427578"/>
              <a:gd name="connsiteY16" fmla="*/ 2616405 h 2950944"/>
              <a:gd name="connsiteX17" fmla="*/ 7886 w 2427578"/>
              <a:gd name="connsiteY17" fmla="*/ 2520671 h 2950944"/>
              <a:gd name="connsiteX18" fmla="*/ 18672 w 2427578"/>
              <a:gd name="connsiteY18" fmla="*/ 2385285 h 2950944"/>
              <a:gd name="connsiteX19" fmla="*/ 24586 w 2427578"/>
              <a:gd name="connsiteY19" fmla="*/ 61939 h 2950944"/>
              <a:gd name="connsiteX0" fmla="*/ 49851 w 2420570"/>
              <a:gd name="connsiteY0" fmla="*/ 824599 h 2976705"/>
              <a:gd name="connsiteX1" fmla="*/ 204064 w 2420570"/>
              <a:gd name="connsiteY1" fmla="*/ 54735 h 2976705"/>
              <a:gd name="connsiteX2" fmla="*/ 563192 w 2420570"/>
              <a:gd name="connsiteY2" fmla="*/ 61713 h 2976705"/>
              <a:gd name="connsiteX3" fmla="*/ 1346404 w 2420570"/>
              <a:gd name="connsiteY3" fmla="*/ 54151 h 2976705"/>
              <a:gd name="connsiteX4" fmla="*/ 2389764 w 2420570"/>
              <a:gd name="connsiteY4" fmla="*/ 33218 h 2976705"/>
              <a:gd name="connsiteX5" fmla="*/ 2409058 w 2420570"/>
              <a:gd name="connsiteY5" fmla="*/ 1599725 h 2976705"/>
              <a:gd name="connsiteX6" fmla="*/ 2411275 w 2420570"/>
              <a:gd name="connsiteY6" fmla="*/ 2222912 h 2976705"/>
              <a:gd name="connsiteX7" fmla="*/ 2410329 w 2420570"/>
              <a:gd name="connsiteY7" fmla="*/ 2718026 h 2976705"/>
              <a:gd name="connsiteX8" fmla="*/ 2321177 w 2420570"/>
              <a:gd name="connsiteY8" fmla="*/ 2886659 h 2976705"/>
              <a:gd name="connsiteX9" fmla="*/ 1650904 w 2420570"/>
              <a:gd name="connsiteY9" fmla="*/ 2962070 h 2976705"/>
              <a:gd name="connsiteX10" fmla="*/ 1339708 w 2420570"/>
              <a:gd name="connsiteY10" fmla="*/ 2970467 h 2976705"/>
              <a:gd name="connsiteX11" fmla="*/ 744289 w 2420570"/>
              <a:gd name="connsiteY11" fmla="*/ 2960324 h 2976705"/>
              <a:gd name="connsiteX12" fmla="*/ 484666 w 2420570"/>
              <a:gd name="connsiteY12" fmla="*/ 2936874 h 2976705"/>
              <a:gd name="connsiteX13" fmla="*/ 165209 w 2420570"/>
              <a:gd name="connsiteY13" fmla="*/ 2899446 h 2976705"/>
              <a:gd name="connsiteX14" fmla="*/ 55946 w 2420570"/>
              <a:gd name="connsiteY14" fmla="*/ 2856149 h 2976705"/>
              <a:gd name="connsiteX15" fmla="*/ 12513 w 2420570"/>
              <a:gd name="connsiteY15" fmla="*/ 2809334 h 2976705"/>
              <a:gd name="connsiteX16" fmla="*/ 8854 w 2420570"/>
              <a:gd name="connsiteY16" fmla="*/ 2642166 h 2976705"/>
              <a:gd name="connsiteX17" fmla="*/ 878 w 2420570"/>
              <a:gd name="connsiteY17" fmla="*/ 2546432 h 2976705"/>
              <a:gd name="connsiteX18" fmla="*/ 11664 w 2420570"/>
              <a:gd name="connsiteY18" fmla="*/ 2411046 h 2976705"/>
              <a:gd name="connsiteX19" fmla="*/ 49851 w 2420570"/>
              <a:gd name="connsiteY19" fmla="*/ 824599 h 2976705"/>
              <a:gd name="connsiteX0" fmla="*/ 49885 w 2420604"/>
              <a:gd name="connsiteY0" fmla="*/ 822937 h 2975043"/>
              <a:gd name="connsiteX1" fmla="*/ 349327 w 2420604"/>
              <a:gd name="connsiteY1" fmla="*/ 843760 h 2975043"/>
              <a:gd name="connsiteX2" fmla="*/ 563226 w 2420604"/>
              <a:gd name="connsiteY2" fmla="*/ 60051 h 2975043"/>
              <a:gd name="connsiteX3" fmla="*/ 1346438 w 2420604"/>
              <a:gd name="connsiteY3" fmla="*/ 52489 h 2975043"/>
              <a:gd name="connsiteX4" fmla="*/ 2389798 w 2420604"/>
              <a:gd name="connsiteY4" fmla="*/ 31556 h 2975043"/>
              <a:gd name="connsiteX5" fmla="*/ 2409092 w 2420604"/>
              <a:gd name="connsiteY5" fmla="*/ 1598063 h 2975043"/>
              <a:gd name="connsiteX6" fmla="*/ 2411309 w 2420604"/>
              <a:gd name="connsiteY6" fmla="*/ 2221250 h 2975043"/>
              <a:gd name="connsiteX7" fmla="*/ 2410363 w 2420604"/>
              <a:gd name="connsiteY7" fmla="*/ 2716364 h 2975043"/>
              <a:gd name="connsiteX8" fmla="*/ 2321211 w 2420604"/>
              <a:gd name="connsiteY8" fmla="*/ 2884997 h 2975043"/>
              <a:gd name="connsiteX9" fmla="*/ 1650938 w 2420604"/>
              <a:gd name="connsiteY9" fmla="*/ 2960408 h 2975043"/>
              <a:gd name="connsiteX10" fmla="*/ 1339742 w 2420604"/>
              <a:gd name="connsiteY10" fmla="*/ 2968805 h 2975043"/>
              <a:gd name="connsiteX11" fmla="*/ 744323 w 2420604"/>
              <a:gd name="connsiteY11" fmla="*/ 2958662 h 2975043"/>
              <a:gd name="connsiteX12" fmla="*/ 484700 w 2420604"/>
              <a:gd name="connsiteY12" fmla="*/ 2935212 h 2975043"/>
              <a:gd name="connsiteX13" fmla="*/ 165243 w 2420604"/>
              <a:gd name="connsiteY13" fmla="*/ 2897784 h 2975043"/>
              <a:gd name="connsiteX14" fmla="*/ 55980 w 2420604"/>
              <a:gd name="connsiteY14" fmla="*/ 2854487 h 2975043"/>
              <a:gd name="connsiteX15" fmla="*/ 12547 w 2420604"/>
              <a:gd name="connsiteY15" fmla="*/ 2807672 h 2975043"/>
              <a:gd name="connsiteX16" fmla="*/ 8888 w 2420604"/>
              <a:gd name="connsiteY16" fmla="*/ 2640504 h 2975043"/>
              <a:gd name="connsiteX17" fmla="*/ 912 w 2420604"/>
              <a:gd name="connsiteY17" fmla="*/ 2544770 h 2975043"/>
              <a:gd name="connsiteX18" fmla="*/ 11698 w 2420604"/>
              <a:gd name="connsiteY18" fmla="*/ 2409384 h 2975043"/>
              <a:gd name="connsiteX19" fmla="*/ 49885 w 2420604"/>
              <a:gd name="connsiteY19" fmla="*/ 822937 h 2975043"/>
              <a:gd name="connsiteX0" fmla="*/ 49885 w 2420604"/>
              <a:gd name="connsiteY0" fmla="*/ 798839 h 2950945"/>
              <a:gd name="connsiteX1" fmla="*/ 349327 w 2420604"/>
              <a:gd name="connsiteY1" fmla="*/ 819662 h 2950945"/>
              <a:gd name="connsiteX2" fmla="*/ 837546 w 2420604"/>
              <a:gd name="connsiteY2" fmla="*/ 762094 h 2950945"/>
              <a:gd name="connsiteX3" fmla="*/ 1346438 w 2420604"/>
              <a:gd name="connsiteY3" fmla="*/ 28391 h 2950945"/>
              <a:gd name="connsiteX4" fmla="*/ 2389798 w 2420604"/>
              <a:gd name="connsiteY4" fmla="*/ 7458 h 2950945"/>
              <a:gd name="connsiteX5" fmla="*/ 2409092 w 2420604"/>
              <a:gd name="connsiteY5" fmla="*/ 1573965 h 2950945"/>
              <a:gd name="connsiteX6" fmla="*/ 2411309 w 2420604"/>
              <a:gd name="connsiteY6" fmla="*/ 2197152 h 2950945"/>
              <a:gd name="connsiteX7" fmla="*/ 2410363 w 2420604"/>
              <a:gd name="connsiteY7" fmla="*/ 2692266 h 2950945"/>
              <a:gd name="connsiteX8" fmla="*/ 2321211 w 2420604"/>
              <a:gd name="connsiteY8" fmla="*/ 2860899 h 2950945"/>
              <a:gd name="connsiteX9" fmla="*/ 1650938 w 2420604"/>
              <a:gd name="connsiteY9" fmla="*/ 2936310 h 2950945"/>
              <a:gd name="connsiteX10" fmla="*/ 1339742 w 2420604"/>
              <a:gd name="connsiteY10" fmla="*/ 2944707 h 2950945"/>
              <a:gd name="connsiteX11" fmla="*/ 744323 w 2420604"/>
              <a:gd name="connsiteY11" fmla="*/ 2934564 h 2950945"/>
              <a:gd name="connsiteX12" fmla="*/ 484700 w 2420604"/>
              <a:gd name="connsiteY12" fmla="*/ 2911114 h 2950945"/>
              <a:gd name="connsiteX13" fmla="*/ 165243 w 2420604"/>
              <a:gd name="connsiteY13" fmla="*/ 2873686 h 2950945"/>
              <a:gd name="connsiteX14" fmla="*/ 55980 w 2420604"/>
              <a:gd name="connsiteY14" fmla="*/ 2830389 h 2950945"/>
              <a:gd name="connsiteX15" fmla="*/ 12547 w 2420604"/>
              <a:gd name="connsiteY15" fmla="*/ 2783574 h 2950945"/>
              <a:gd name="connsiteX16" fmla="*/ 8888 w 2420604"/>
              <a:gd name="connsiteY16" fmla="*/ 2616406 h 2950945"/>
              <a:gd name="connsiteX17" fmla="*/ 912 w 2420604"/>
              <a:gd name="connsiteY17" fmla="*/ 2520672 h 2950945"/>
              <a:gd name="connsiteX18" fmla="*/ 11698 w 2420604"/>
              <a:gd name="connsiteY18" fmla="*/ 2385286 h 2950945"/>
              <a:gd name="connsiteX19" fmla="*/ 49885 w 2420604"/>
              <a:gd name="connsiteY19" fmla="*/ 798839 h 2950945"/>
              <a:gd name="connsiteX0" fmla="*/ 49885 w 2420604"/>
              <a:gd name="connsiteY0" fmla="*/ 792289 h 2944395"/>
              <a:gd name="connsiteX1" fmla="*/ 349327 w 2420604"/>
              <a:gd name="connsiteY1" fmla="*/ 813112 h 2944395"/>
              <a:gd name="connsiteX2" fmla="*/ 837546 w 2420604"/>
              <a:gd name="connsiteY2" fmla="*/ 755544 h 2944395"/>
              <a:gd name="connsiteX3" fmla="*/ 1367954 w 2420604"/>
              <a:gd name="connsiteY3" fmla="*/ 785634 h 2944395"/>
              <a:gd name="connsiteX4" fmla="*/ 2389798 w 2420604"/>
              <a:gd name="connsiteY4" fmla="*/ 908 h 2944395"/>
              <a:gd name="connsiteX5" fmla="*/ 2409092 w 2420604"/>
              <a:gd name="connsiteY5" fmla="*/ 1567415 h 2944395"/>
              <a:gd name="connsiteX6" fmla="*/ 2411309 w 2420604"/>
              <a:gd name="connsiteY6" fmla="*/ 2190602 h 2944395"/>
              <a:gd name="connsiteX7" fmla="*/ 2410363 w 2420604"/>
              <a:gd name="connsiteY7" fmla="*/ 2685716 h 2944395"/>
              <a:gd name="connsiteX8" fmla="*/ 2321211 w 2420604"/>
              <a:gd name="connsiteY8" fmla="*/ 2854349 h 2944395"/>
              <a:gd name="connsiteX9" fmla="*/ 1650938 w 2420604"/>
              <a:gd name="connsiteY9" fmla="*/ 2929760 h 2944395"/>
              <a:gd name="connsiteX10" fmla="*/ 1339742 w 2420604"/>
              <a:gd name="connsiteY10" fmla="*/ 2938157 h 2944395"/>
              <a:gd name="connsiteX11" fmla="*/ 744323 w 2420604"/>
              <a:gd name="connsiteY11" fmla="*/ 2928014 h 2944395"/>
              <a:gd name="connsiteX12" fmla="*/ 484700 w 2420604"/>
              <a:gd name="connsiteY12" fmla="*/ 2904564 h 2944395"/>
              <a:gd name="connsiteX13" fmla="*/ 165243 w 2420604"/>
              <a:gd name="connsiteY13" fmla="*/ 2867136 h 2944395"/>
              <a:gd name="connsiteX14" fmla="*/ 55980 w 2420604"/>
              <a:gd name="connsiteY14" fmla="*/ 2823839 h 2944395"/>
              <a:gd name="connsiteX15" fmla="*/ 12547 w 2420604"/>
              <a:gd name="connsiteY15" fmla="*/ 2777024 h 2944395"/>
              <a:gd name="connsiteX16" fmla="*/ 8888 w 2420604"/>
              <a:gd name="connsiteY16" fmla="*/ 2609856 h 2944395"/>
              <a:gd name="connsiteX17" fmla="*/ 912 w 2420604"/>
              <a:gd name="connsiteY17" fmla="*/ 2514122 h 2944395"/>
              <a:gd name="connsiteX18" fmla="*/ 11698 w 2420604"/>
              <a:gd name="connsiteY18" fmla="*/ 2378736 h 2944395"/>
              <a:gd name="connsiteX19" fmla="*/ 49885 w 2420604"/>
              <a:gd name="connsiteY19" fmla="*/ 792289 h 2944395"/>
              <a:gd name="connsiteX0" fmla="*/ 49885 w 2420604"/>
              <a:gd name="connsiteY0" fmla="*/ 792335 h 2944441"/>
              <a:gd name="connsiteX1" fmla="*/ 349327 w 2420604"/>
              <a:gd name="connsiteY1" fmla="*/ 813158 h 2944441"/>
              <a:gd name="connsiteX2" fmla="*/ 837546 w 2420604"/>
              <a:gd name="connsiteY2" fmla="*/ 755590 h 2944441"/>
              <a:gd name="connsiteX3" fmla="*/ 1367954 w 2420604"/>
              <a:gd name="connsiteY3" fmla="*/ 785680 h 2944441"/>
              <a:gd name="connsiteX4" fmla="*/ 2389798 w 2420604"/>
              <a:gd name="connsiteY4" fmla="*/ 954 h 2944441"/>
              <a:gd name="connsiteX5" fmla="*/ 2409092 w 2420604"/>
              <a:gd name="connsiteY5" fmla="*/ 1567461 h 2944441"/>
              <a:gd name="connsiteX6" fmla="*/ 2411309 w 2420604"/>
              <a:gd name="connsiteY6" fmla="*/ 2190648 h 2944441"/>
              <a:gd name="connsiteX7" fmla="*/ 2410363 w 2420604"/>
              <a:gd name="connsiteY7" fmla="*/ 2685762 h 2944441"/>
              <a:gd name="connsiteX8" fmla="*/ 2321211 w 2420604"/>
              <a:gd name="connsiteY8" fmla="*/ 2854395 h 2944441"/>
              <a:gd name="connsiteX9" fmla="*/ 1650938 w 2420604"/>
              <a:gd name="connsiteY9" fmla="*/ 2929806 h 2944441"/>
              <a:gd name="connsiteX10" fmla="*/ 1339742 w 2420604"/>
              <a:gd name="connsiteY10" fmla="*/ 2938203 h 2944441"/>
              <a:gd name="connsiteX11" fmla="*/ 744323 w 2420604"/>
              <a:gd name="connsiteY11" fmla="*/ 2928060 h 2944441"/>
              <a:gd name="connsiteX12" fmla="*/ 484700 w 2420604"/>
              <a:gd name="connsiteY12" fmla="*/ 2904610 h 2944441"/>
              <a:gd name="connsiteX13" fmla="*/ 165243 w 2420604"/>
              <a:gd name="connsiteY13" fmla="*/ 2867182 h 2944441"/>
              <a:gd name="connsiteX14" fmla="*/ 55980 w 2420604"/>
              <a:gd name="connsiteY14" fmla="*/ 2823885 h 2944441"/>
              <a:gd name="connsiteX15" fmla="*/ 12547 w 2420604"/>
              <a:gd name="connsiteY15" fmla="*/ 2777070 h 2944441"/>
              <a:gd name="connsiteX16" fmla="*/ 8888 w 2420604"/>
              <a:gd name="connsiteY16" fmla="*/ 2609902 h 2944441"/>
              <a:gd name="connsiteX17" fmla="*/ 912 w 2420604"/>
              <a:gd name="connsiteY17" fmla="*/ 2514168 h 2944441"/>
              <a:gd name="connsiteX18" fmla="*/ 11698 w 2420604"/>
              <a:gd name="connsiteY18" fmla="*/ 2378782 h 2944441"/>
              <a:gd name="connsiteX19" fmla="*/ 49885 w 2420604"/>
              <a:gd name="connsiteY19" fmla="*/ 792335 h 2944441"/>
              <a:gd name="connsiteX0" fmla="*/ 49885 w 2420604"/>
              <a:gd name="connsiteY0" fmla="*/ 792324 h 2944430"/>
              <a:gd name="connsiteX1" fmla="*/ 349327 w 2420604"/>
              <a:gd name="connsiteY1" fmla="*/ 813147 h 2944430"/>
              <a:gd name="connsiteX2" fmla="*/ 837546 w 2420604"/>
              <a:gd name="connsiteY2" fmla="*/ 755579 h 2944430"/>
              <a:gd name="connsiteX3" fmla="*/ 1367954 w 2420604"/>
              <a:gd name="connsiteY3" fmla="*/ 785669 h 2944430"/>
              <a:gd name="connsiteX4" fmla="*/ 2389798 w 2420604"/>
              <a:gd name="connsiteY4" fmla="*/ 943 h 2944430"/>
              <a:gd name="connsiteX5" fmla="*/ 2409092 w 2420604"/>
              <a:gd name="connsiteY5" fmla="*/ 1567450 h 2944430"/>
              <a:gd name="connsiteX6" fmla="*/ 2411309 w 2420604"/>
              <a:gd name="connsiteY6" fmla="*/ 2190637 h 2944430"/>
              <a:gd name="connsiteX7" fmla="*/ 2410363 w 2420604"/>
              <a:gd name="connsiteY7" fmla="*/ 2685751 h 2944430"/>
              <a:gd name="connsiteX8" fmla="*/ 2321211 w 2420604"/>
              <a:gd name="connsiteY8" fmla="*/ 2854384 h 2944430"/>
              <a:gd name="connsiteX9" fmla="*/ 1650938 w 2420604"/>
              <a:gd name="connsiteY9" fmla="*/ 2929795 h 2944430"/>
              <a:gd name="connsiteX10" fmla="*/ 1339742 w 2420604"/>
              <a:gd name="connsiteY10" fmla="*/ 2938192 h 2944430"/>
              <a:gd name="connsiteX11" fmla="*/ 744323 w 2420604"/>
              <a:gd name="connsiteY11" fmla="*/ 2928049 h 2944430"/>
              <a:gd name="connsiteX12" fmla="*/ 484700 w 2420604"/>
              <a:gd name="connsiteY12" fmla="*/ 2904599 h 2944430"/>
              <a:gd name="connsiteX13" fmla="*/ 165243 w 2420604"/>
              <a:gd name="connsiteY13" fmla="*/ 2867171 h 2944430"/>
              <a:gd name="connsiteX14" fmla="*/ 55980 w 2420604"/>
              <a:gd name="connsiteY14" fmla="*/ 2823874 h 2944430"/>
              <a:gd name="connsiteX15" fmla="*/ 12547 w 2420604"/>
              <a:gd name="connsiteY15" fmla="*/ 2777059 h 2944430"/>
              <a:gd name="connsiteX16" fmla="*/ 8888 w 2420604"/>
              <a:gd name="connsiteY16" fmla="*/ 2609891 h 2944430"/>
              <a:gd name="connsiteX17" fmla="*/ 912 w 2420604"/>
              <a:gd name="connsiteY17" fmla="*/ 2514157 h 2944430"/>
              <a:gd name="connsiteX18" fmla="*/ 11698 w 2420604"/>
              <a:gd name="connsiteY18" fmla="*/ 2378771 h 2944430"/>
              <a:gd name="connsiteX19" fmla="*/ 49885 w 2420604"/>
              <a:gd name="connsiteY19" fmla="*/ 792324 h 2944430"/>
              <a:gd name="connsiteX0" fmla="*/ 49885 w 2460535"/>
              <a:gd name="connsiteY0" fmla="*/ 109563 h 2261669"/>
              <a:gd name="connsiteX1" fmla="*/ 349327 w 2460535"/>
              <a:gd name="connsiteY1" fmla="*/ 130386 h 2261669"/>
              <a:gd name="connsiteX2" fmla="*/ 837546 w 2460535"/>
              <a:gd name="connsiteY2" fmla="*/ 72818 h 2261669"/>
              <a:gd name="connsiteX3" fmla="*/ 1367954 w 2460535"/>
              <a:gd name="connsiteY3" fmla="*/ 102908 h 2261669"/>
              <a:gd name="connsiteX4" fmla="*/ 1744340 w 2460535"/>
              <a:gd name="connsiteY4" fmla="*/ 87354 h 2261669"/>
              <a:gd name="connsiteX5" fmla="*/ 2409092 w 2460535"/>
              <a:gd name="connsiteY5" fmla="*/ 884689 h 2261669"/>
              <a:gd name="connsiteX6" fmla="*/ 2411309 w 2460535"/>
              <a:gd name="connsiteY6" fmla="*/ 1507876 h 2261669"/>
              <a:gd name="connsiteX7" fmla="*/ 2410363 w 2460535"/>
              <a:gd name="connsiteY7" fmla="*/ 2002990 h 2261669"/>
              <a:gd name="connsiteX8" fmla="*/ 2321211 w 2460535"/>
              <a:gd name="connsiteY8" fmla="*/ 2171623 h 2261669"/>
              <a:gd name="connsiteX9" fmla="*/ 1650938 w 2460535"/>
              <a:gd name="connsiteY9" fmla="*/ 2247034 h 2261669"/>
              <a:gd name="connsiteX10" fmla="*/ 1339742 w 2460535"/>
              <a:gd name="connsiteY10" fmla="*/ 2255431 h 2261669"/>
              <a:gd name="connsiteX11" fmla="*/ 744323 w 2460535"/>
              <a:gd name="connsiteY11" fmla="*/ 2245288 h 2261669"/>
              <a:gd name="connsiteX12" fmla="*/ 484700 w 2460535"/>
              <a:gd name="connsiteY12" fmla="*/ 2221838 h 2261669"/>
              <a:gd name="connsiteX13" fmla="*/ 165243 w 2460535"/>
              <a:gd name="connsiteY13" fmla="*/ 2184410 h 2261669"/>
              <a:gd name="connsiteX14" fmla="*/ 55980 w 2460535"/>
              <a:gd name="connsiteY14" fmla="*/ 2141113 h 2261669"/>
              <a:gd name="connsiteX15" fmla="*/ 12547 w 2460535"/>
              <a:gd name="connsiteY15" fmla="*/ 2094298 h 2261669"/>
              <a:gd name="connsiteX16" fmla="*/ 8888 w 2460535"/>
              <a:gd name="connsiteY16" fmla="*/ 1927130 h 2261669"/>
              <a:gd name="connsiteX17" fmla="*/ 912 w 2460535"/>
              <a:gd name="connsiteY17" fmla="*/ 1831396 h 2261669"/>
              <a:gd name="connsiteX18" fmla="*/ 11698 w 2460535"/>
              <a:gd name="connsiteY18" fmla="*/ 1696010 h 2261669"/>
              <a:gd name="connsiteX19" fmla="*/ 49885 w 2460535"/>
              <a:gd name="connsiteY19" fmla="*/ 109563 h 2261669"/>
              <a:gd name="connsiteX0" fmla="*/ 49885 w 2420604"/>
              <a:gd name="connsiteY0" fmla="*/ 109563 h 2261669"/>
              <a:gd name="connsiteX1" fmla="*/ 349327 w 2420604"/>
              <a:gd name="connsiteY1" fmla="*/ 130386 h 2261669"/>
              <a:gd name="connsiteX2" fmla="*/ 837546 w 2420604"/>
              <a:gd name="connsiteY2" fmla="*/ 72818 h 2261669"/>
              <a:gd name="connsiteX3" fmla="*/ 1367954 w 2420604"/>
              <a:gd name="connsiteY3" fmla="*/ 102908 h 2261669"/>
              <a:gd name="connsiteX4" fmla="*/ 1744340 w 2420604"/>
              <a:gd name="connsiteY4" fmla="*/ 87354 h 2261669"/>
              <a:gd name="connsiteX5" fmla="*/ 1763634 w 2420604"/>
              <a:gd name="connsiteY5" fmla="*/ 992266 h 2261669"/>
              <a:gd name="connsiteX6" fmla="*/ 2411309 w 2420604"/>
              <a:gd name="connsiteY6" fmla="*/ 1507876 h 2261669"/>
              <a:gd name="connsiteX7" fmla="*/ 2410363 w 2420604"/>
              <a:gd name="connsiteY7" fmla="*/ 2002990 h 2261669"/>
              <a:gd name="connsiteX8" fmla="*/ 2321211 w 2420604"/>
              <a:gd name="connsiteY8" fmla="*/ 2171623 h 2261669"/>
              <a:gd name="connsiteX9" fmla="*/ 1650938 w 2420604"/>
              <a:gd name="connsiteY9" fmla="*/ 2247034 h 2261669"/>
              <a:gd name="connsiteX10" fmla="*/ 1339742 w 2420604"/>
              <a:gd name="connsiteY10" fmla="*/ 2255431 h 2261669"/>
              <a:gd name="connsiteX11" fmla="*/ 744323 w 2420604"/>
              <a:gd name="connsiteY11" fmla="*/ 2245288 h 2261669"/>
              <a:gd name="connsiteX12" fmla="*/ 484700 w 2420604"/>
              <a:gd name="connsiteY12" fmla="*/ 2221838 h 2261669"/>
              <a:gd name="connsiteX13" fmla="*/ 165243 w 2420604"/>
              <a:gd name="connsiteY13" fmla="*/ 2184410 h 2261669"/>
              <a:gd name="connsiteX14" fmla="*/ 55980 w 2420604"/>
              <a:gd name="connsiteY14" fmla="*/ 2141113 h 2261669"/>
              <a:gd name="connsiteX15" fmla="*/ 12547 w 2420604"/>
              <a:gd name="connsiteY15" fmla="*/ 2094298 h 2261669"/>
              <a:gd name="connsiteX16" fmla="*/ 8888 w 2420604"/>
              <a:gd name="connsiteY16" fmla="*/ 1927130 h 2261669"/>
              <a:gd name="connsiteX17" fmla="*/ 912 w 2420604"/>
              <a:gd name="connsiteY17" fmla="*/ 1831396 h 2261669"/>
              <a:gd name="connsiteX18" fmla="*/ 11698 w 2420604"/>
              <a:gd name="connsiteY18" fmla="*/ 1696010 h 2261669"/>
              <a:gd name="connsiteX19" fmla="*/ 49885 w 2420604"/>
              <a:gd name="connsiteY19" fmla="*/ 109563 h 2261669"/>
              <a:gd name="connsiteX0" fmla="*/ 49885 w 2458943"/>
              <a:gd name="connsiteY0" fmla="*/ 109563 h 2261669"/>
              <a:gd name="connsiteX1" fmla="*/ 349327 w 2458943"/>
              <a:gd name="connsiteY1" fmla="*/ 130386 h 2261669"/>
              <a:gd name="connsiteX2" fmla="*/ 837546 w 2458943"/>
              <a:gd name="connsiteY2" fmla="*/ 72818 h 2261669"/>
              <a:gd name="connsiteX3" fmla="*/ 1367954 w 2458943"/>
              <a:gd name="connsiteY3" fmla="*/ 102908 h 2261669"/>
              <a:gd name="connsiteX4" fmla="*/ 1744340 w 2458943"/>
              <a:gd name="connsiteY4" fmla="*/ 87354 h 2261669"/>
              <a:gd name="connsiteX5" fmla="*/ 1763634 w 2458943"/>
              <a:gd name="connsiteY5" fmla="*/ 992266 h 2261669"/>
              <a:gd name="connsiteX6" fmla="*/ 1733578 w 2458943"/>
              <a:gd name="connsiteY6" fmla="*/ 1561664 h 2261669"/>
              <a:gd name="connsiteX7" fmla="*/ 2410363 w 2458943"/>
              <a:gd name="connsiteY7" fmla="*/ 2002990 h 2261669"/>
              <a:gd name="connsiteX8" fmla="*/ 2321211 w 2458943"/>
              <a:gd name="connsiteY8" fmla="*/ 2171623 h 2261669"/>
              <a:gd name="connsiteX9" fmla="*/ 1650938 w 2458943"/>
              <a:gd name="connsiteY9" fmla="*/ 2247034 h 2261669"/>
              <a:gd name="connsiteX10" fmla="*/ 1339742 w 2458943"/>
              <a:gd name="connsiteY10" fmla="*/ 2255431 h 2261669"/>
              <a:gd name="connsiteX11" fmla="*/ 744323 w 2458943"/>
              <a:gd name="connsiteY11" fmla="*/ 2245288 h 2261669"/>
              <a:gd name="connsiteX12" fmla="*/ 484700 w 2458943"/>
              <a:gd name="connsiteY12" fmla="*/ 2221838 h 2261669"/>
              <a:gd name="connsiteX13" fmla="*/ 165243 w 2458943"/>
              <a:gd name="connsiteY13" fmla="*/ 2184410 h 2261669"/>
              <a:gd name="connsiteX14" fmla="*/ 55980 w 2458943"/>
              <a:gd name="connsiteY14" fmla="*/ 2141113 h 2261669"/>
              <a:gd name="connsiteX15" fmla="*/ 12547 w 2458943"/>
              <a:gd name="connsiteY15" fmla="*/ 2094298 h 2261669"/>
              <a:gd name="connsiteX16" fmla="*/ 8888 w 2458943"/>
              <a:gd name="connsiteY16" fmla="*/ 1927130 h 2261669"/>
              <a:gd name="connsiteX17" fmla="*/ 912 w 2458943"/>
              <a:gd name="connsiteY17" fmla="*/ 1831396 h 2261669"/>
              <a:gd name="connsiteX18" fmla="*/ 11698 w 2458943"/>
              <a:gd name="connsiteY18" fmla="*/ 1696010 h 2261669"/>
              <a:gd name="connsiteX19" fmla="*/ 49885 w 2458943"/>
              <a:gd name="connsiteY19" fmla="*/ 109563 h 2261669"/>
              <a:gd name="connsiteX0" fmla="*/ 49885 w 2322243"/>
              <a:gd name="connsiteY0" fmla="*/ 109563 h 2261669"/>
              <a:gd name="connsiteX1" fmla="*/ 349327 w 2322243"/>
              <a:gd name="connsiteY1" fmla="*/ 130386 h 2261669"/>
              <a:gd name="connsiteX2" fmla="*/ 837546 w 2322243"/>
              <a:gd name="connsiteY2" fmla="*/ 72818 h 2261669"/>
              <a:gd name="connsiteX3" fmla="*/ 1367954 w 2322243"/>
              <a:gd name="connsiteY3" fmla="*/ 102908 h 2261669"/>
              <a:gd name="connsiteX4" fmla="*/ 1744340 w 2322243"/>
              <a:gd name="connsiteY4" fmla="*/ 87354 h 2261669"/>
              <a:gd name="connsiteX5" fmla="*/ 1763634 w 2322243"/>
              <a:gd name="connsiteY5" fmla="*/ 992266 h 2261669"/>
              <a:gd name="connsiteX6" fmla="*/ 1733578 w 2322243"/>
              <a:gd name="connsiteY6" fmla="*/ 1561664 h 2261669"/>
              <a:gd name="connsiteX7" fmla="*/ 1802556 w 2322243"/>
              <a:gd name="connsiteY7" fmla="*/ 1927687 h 2261669"/>
              <a:gd name="connsiteX8" fmla="*/ 2321211 w 2322243"/>
              <a:gd name="connsiteY8" fmla="*/ 2171623 h 2261669"/>
              <a:gd name="connsiteX9" fmla="*/ 1650938 w 2322243"/>
              <a:gd name="connsiteY9" fmla="*/ 2247034 h 2261669"/>
              <a:gd name="connsiteX10" fmla="*/ 1339742 w 2322243"/>
              <a:gd name="connsiteY10" fmla="*/ 2255431 h 2261669"/>
              <a:gd name="connsiteX11" fmla="*/ 744323 w 2322243"/>
              <a:gd name="connsiteY11" fmla="*/ 2245288 h 2261669"/>
              <a:gd name="connsiteX12" fmla="*/ 484700 w 2322243"/>
              <a:gd name="connsiteY12" fmla="*/ 2221838 h 2261669"/>
              <a:gd name="connsiteX13" fmla="*/ 165243 w 2322243"/>
              <a:gd name="connsiteY13" fmla="*/ 2184410 h 2261669"/>
              <a:gd name="connsiteX14" fmla="*/ 55980 w 2322243"/>
              <a:gd name="connsiteY14" fmla="*/ 2141113 h 2261669"/>
              <a:gd name="connsiteX15" fmla="*/ 12547 w 2322243"/>
              <a:gd name="connsiteY15" fmla="*/ 2094298 h 2261669"/>
              <a:gd name="connsiteX16" fmla="*/ 8888 w 2322243"/>
              <a:gd name="connsiteY16" fmla="*/ 1927130 h 2261669"/>
              <a:gd name="connsiteX17" fmla="*/ 912 w 2322243"/>
              <a:gd name="connsiteY17" fmla="*/ 1831396 h 2261669"/>
              <a:gd name="connsiteX18" fmla="*/ 11698 w 2322243"/>
              <a:gd name="connsiteY18" fmla="*/ 1696010 h 2261669"/>
              <a:gd name="connsiteX19" fmla="*/ 49885 w 2322243"/>
              <a:gd name="connsiteY19" fmla="*/ 109563 h 2261669"/>
              <a:gd name="connsiteX0" fmla="*/ 49885 w 1802556"/>
              <a:gd name="connsiteY0" fmla="*/ 109563 h 2261669"/>
              <a:gd name="connsiteX1" fmla="*/ 349327 w 1802556"/>
              <a:gd name="connsiteY1" fmla="*/ 130386 h 2261669"/>
              <a:gd name="connsiteX2" fmla="*/ 837546 w 1802556"/>
              <a:gd name="connsiteY2" fmla="*/ 72818 h 2261669"/>
              <a:gd name="connsiteX3" fmla="*/ 1367954 w 1802556"/>
              <a:gd name="connsiteY3" fmla="*/ 102908 h 2261669"/>
              <a:gd name="connsiteX4" fmla="*/ 1744340 w 1802556"/>
              <a:gd name="connsiteY4" fmla="*/ 87354 h 2261669"/>
              <a:gd name="connsiteX5" fmla="*/ 1763634 w 1802556"/>
              <a:gd name="connsiteY5" fmla="*/ 992266 h 2261669"/>
              <a:gd name="connsiteX6" fmla="*/ 1733578 w 1802556"/>
              <a:gd name="connsiteY6" fmla="*/ 1561664 h 2261669"/>
              <a:gd name="connsiteX7" fmla="*/ 1802556 w 1802556"/>
              <a:gd name="connsiteY7" fmla="*/ 1927687 h 2261669"/>
              <a:gd name="connsiteX8" fmla="*/ 1734920 w 1802556"/>
              <a:gd name="connsiteY8" fmla="*/ 2101699 h 2261669"/>
              <a:gd name="connsiteX9" fmla="*/ 1650938 w 1802556"/>
              <a:gd name="connsiteY9" fmla="*/ 2247034 h 2261669"/>
              <a:gd name="connsiteX10" fmla="*/ 1339742 w 1802556"/>
              <a:gd name="connsiteY10" fmla="*/ 2255431 h 2261669"/>
              <a:gd name="connsiteX11" fmla="*/ 744323 w 1802556"/>
              <a:gd name="connsiteY11" fmla="*/ 2245288 h 2261669"/>
              <a:gd name="connsiteX12" fmla="*/ 484700 w 1802556"/>
              <a:gd name="connsiteY12" fmla="*/ 2221838 h 2261669"/>
              <a:gd name="connsiteX13" fmla="*/ 165243 w 1802556"/>
              <a:gd name="connsiteY13" fmla="*/ 2184410 h 2261669"/>
              <a:gd name="connsiteX14" fmla="*/ 55980 w 1802556"/>
              <a:gd name="connsiteY14" fmla="*/ 2141113 h 2261669"/>
              <a:gd name="connsiteX15" fmla="*/ 12547 w 1802556"/>
              <a:gd name="connsiteY15" fmla="*/ 2094298 h 2261669"/>
              <a:gd name="connsiteX16" fmla="*/ 8888 w 1802556"/>
              <a:gd name="connsiteY16" fmla="*/ 1927130 h 2261669"/>
              <a:gd name="connsiteX17" fmla="*/ 912 w 1802556"/>
              <a:gd name="connsiteY17" fmla="*/ 1831396 h 2261669"/>
              <a:gd name="connsiteX18" fmla="*/ 11698 w 1802556"/>
              <a:gd name="connsiteY18" fmla="*/ 1696010 h 2261669"/>
              <a:gd name="connsiteX19" fmla="*/ 49885 w 1802556"/>
              <a:gd name="connsiteY19" fmla="*/ 109563 h 2261669"/>
              <a:gd name="connsiteX0" fmla="*/ 49885 w 1802557"/>
              <a:gd name="connsiteY0" fmla="*/ 109563 h 2261007"/>
              <a:gd name="connsiteX1" fmla="*/ 349327 w 1802557"/>
              <a:gd name="connsiteY1" fmla="*/ 130386 h 2261007"/>
              <a:gd name="connsiteX2" fmla="*/ 837546 w 1802557"/>
              <a:gd name="connsiteY2" fmla="*/ 72818 h 2261007"/>
              <a:gd name="connsiteX3" fmla="*/ 1367954 w 1802557"/>
              <a:gd name="connsiteY3" fmla="*/ 102908 h 2261007"/>
              <a:gd name="connsiteX4" fmla="*/ 1744340 w 1802557"/>
              <a:gd name="connsiteY4" fmla="*/ 87354 h 2261007"/>
              <a:gd name="connsiteX5" fmla="*/ 1763634 w 1802557"/>
              <a:gd name="connsiteY5" fmla="*/ 992266 h 2261007"/>
              <a:gd name="connsiteX6" fmla="*/ 1733578 w 1802557"/>
              <a:gd name="connsiteY6" fmla="*/ 1561664 h 2261007"/>
              <a:gd name="connsiteX7" fmla="*/ 1802556 w 1802557"/>
              <a:gd name="connsiteY7" fmla="*/ 1927687 h 2261007"/>
              <a:gd name="connsiteX8" fmla="*/ 1734920 w 1802557"/>
              <a:gd name="connsiteY8" fmla="*/ 2101699 h 2261007"/>
              <a:gd name="connsiteX9" fmla="*/ 1554120 w 1802557"/>
              <a:gd name="connsiteY9" fmla="*/ 2150215 h 2261007"/>
              <a:gd name="connsiteX10" fmla="*/ 1339742 w 1802557"/>
              <a:gd name="connsiteY10" fmla="*/ 2255431 h 2261007"/>
              <a:gd name="connsiteX11" fmla="*/ 744323 w 1802557"/>
              <a:gd name="connsiteY11" fmla="*/ 2245288 h 2261007"/>
              <a:gd name="connsiteX12" fmla="*/ 484700 w 1802557"/>
              <a:gd name="connsiteY12" fmla="*/ 2221838 h 2261007"/>
              <a:gd name="connsiteX13" fmla="*/ 165243 w 1802557"/>
              <a:gd name="connsiteY13" fmla="*/ 2184410 h 2261007"/>
              <a:gd name="connsiteX14" fmla="*/ 55980 w 1802557"/>
              <a:gd name="connsiteY14" fmla="*/ 2141113 h 2261007"/>
              <a:gd name="connsiteX15" fmla="*/ 12547 w 1802557"/>
              <a:gd name="connsiteY15" fmla="*/ 2094298 h 2261007"/>
              <a:gd name="connsiteX16" fmla="*/ 8888 w 1802557"/>
              <a:gd name="connsiteY16" fmla="*/ 1927130 h 2261007"/>
              <a:gd name="connsiteX17" fmla="*/ 912 w 1802557"/>
              <a:gd name="connsiteY17" fmla="*/ 1831396 h 2261007"/>
              <a:gd name="connsiteX18" fmla="*/ 11698 w 1802557"/>
              <a:gd name="connsiteY18" fmla="*/ 1696010 h 2261007"/>
              <a:gd name="connsiteX19" fmla="*/ 49885 w 1802557"/>
              <a:gd name="connsiteY19" fmla="*/ 109563 h 2261007"/>
              <a:gd name="connsiteX0" fmla="*/ 49885 w 1802557"/>
              <a:gd name="connsiteY0" fmla="*/ 109563 h 2246113"/>
              <a:gd name="connsiteX1" fmla="*/ 349327 w 1802557"/>
              <a:gd name="connsiteY1" fmla="*/ 130386 h 2246113"/>
              <a:gd name="connsiteX2" fmla="*/ 837546 w 1802557"/>
              <a:gd name="connsiteY2" fmla="*/ 72818 h 2246113"/>
              <a:gd name="connsiteX3" fmla="*/ 1367954 w 1802557"/>
              <a:gd name="connsiteY3" fmla="*/ 102908 h 2246113"/>
              <a:gd name="connsiteX4" fmla="*/ 1744340 w 1802557"/>
              <a:gd name="connsiteY4" fmla="*/ 87354 h 2246113"/>
              <a:gd name="connsiteX5" fmla="*/ 1763634 w 1802557"/>
              <a:gd name="connsiteY5" fmla="*/ 992266 h 2246113"/>
              <a:gd name="connsiteX6" fmla="*/ 1733578 w 1802557"/>
              <a:gd name="connsiteY6" fmla="*/ 1561664 h 2246113"/>
              <a:gd name="connsiteX7" fmla="*/ 1802556 w 1802557"/>
              <a:gd name="connsiteY7" fmla="*/ 1927687 h 2246113"/>
              <a:gd name="connsiteX8" fmla="*/ 1734920 w 1802557"/>
              <a:gd name="connsiteY8" fmla="*/ 2101699 h 2246113"/>
              <a:gd name="connsiteX9" fmla="*/ 1554120 w 1802557"/>
              <a:gd name="connsiteY9" fmla="*/ 2150215 h 2246113"/>
              <a:gd name="connsiteX10" fmla="*/ 1296711 w 1802557"/>
              <a:gd name="connsiteY10" fmla="*/ 2207022 h 2246113"/>
              <a:gd name="connsiteX11" fmla="*/ 744323 w 1802557"/>
              <a:gd name="connsiteY11" fmla="*/ 2245288 h 2246113"/>
              <a:gd name="connsiteX12" fmla="*/ 484700 w 1802557"/>
              <a:gd name="connsiteY12" fmla="*/ 2221838 h 2246113"/>
              <a:gd name="connsiteX13" fmla="*/ 165243 w 1802557"/>
              <a:gd name="connsiteY13" fmla="*/ 2184410 h 2246113"/>
              <a:gd name="connsiteX14" fmla="*/ 55980 w 1802557"/>
              <a:gd name="connsiteY14" fmla="*/ 2141113 h 2246113"/>
              <a:gd name="connsiteX15" fmla="*/ 12547 w 1802557"/>
              <a:gd name="connsiteY15" fmla="*/ 2094298 h 2246113"/>
              <a:gd name="connsiteX16" fmla="*/ 8888 w 1802557"/>
              <a:gd name="connsiteY16" fmla="*/ 1927130 h 2246113"/>
              <a:gd name="connsiteX17" fmla="*/ 912 w 1802557"/>
              <a:gd name="connsiteY17" fmla="*/ 1831396 h 2246113"/>
              <a:gd name="connsiteX18" fmla="*/ 11698 w 1802557"/>
              <a:gd name="connsiteY18" fmla="*/ 1696010 h 2246113"/>
              <a:gd name="connsiteX19" fmla="*/ 49885 w 1802557"/>
              <a:gd name="connsiteY19" fmla="*/ 109563 h 2246113"/>
              <a:gd name="connsiteX0" fmla="*/ 55230 w 1802523"/>
              <a:gd name="connsiteY0" fmla="*/ 116389 h 2220666"/>
              <a:gd name="connsiteX1" fmla="*/ 349293 w 1802523"/>
              <a:gd name="connsiteY1" fmla="*/ 104939 h 2220666"/>
              <a:gd name="connsiteX2" fmla="*/ 837512 w 1802523"/>
              <a:gd name="connsiteY2" fmla="*/ 47371 h 2220666"/>
              <a:gd name="connsiteX3" fmla="*/ 1367920 w 1802523"/>
              <a:gd name="connsiteY3" fmla="*/ 77461 h 2220666"/>
              <a:gd name="connsiteX4" fmla="*/ 1744306 w 1802523"/>
              <a:gd name="connsiteY4" fmla="*/ 61907 h 2220666"/>
              <a:gd name="connsiteX5" fmla="*/ 1763600 w 1802523"/>
              <a:gd name="connsiteY5" fmla="*/ 966819 h 2220666"/>
              <a:gd name="connsiteX6" fmla="*/ 1733544 w 1802523"/>
              <a:gd name="connsiteY6" fmla="*/ 1536217 h 2220666"/>
              <a:gd name="connsiteX7" fmla="*/ 1802522 w 1802523"/>
              <a:gd name="connsiteY7" fmla="*/ 1902240 h 2220666"/>
              <a:gd name="connsiteX8" fmla="*/ 1734886 w 1802523"/>
              <a:gd name="connsiteY8" fmla="*/ 2076252 h 2220666"/>
              <a:gd name="connsiteX9" fmla="*/ 1554086 w 1802523"/>
              <a:gd name="connsiteY9" fmla="*/ 2124768 h 2220666"/>
              <a:gd name="connsiteX10" fmla="*/ 1296677 w 1802523"/>
              <a:gd name="connsiteY10" fmla="*/ 2181575 h 2220666"/>
              <a:gd name="connsiteX11" fmla="*/ 744289 w 1802523"/>
              <a:gd name="connsiteY11" fmla="*/ 2219841 h 2220666"/>
              <a:gd name="connsiteX12" fmla="*/ 484666 w 1802523"/>
              <a:gd name="connsiteY12" fmla="*/ 2196391 h 2220666"/>
              <a:gd name="connsiteX13" fmla="*/ 165209 w 1802523"/>
              <a:gd name="connsiteY13" fmla="*/ 2158963 h 2220666"/>
              <a:gd name="connsiteX14" fmla="*/ 55946 w 1802523"/>
              <a:gd name="connsiteY14" fmla="*/ 2115666 h 2220666"/>
              <a:gd name="connsiteX15" fmla="*/ 12513 w 1802523"/>
              <a:gd name="connsiteY15" fmla="*/ 2068851 h 2220666"/>
              <a:gd name="connsiteX16" fmla="*/ 8854 w 1802523"/>
              <a:gd name="connsiteY16" fmla="*/ 1901683 h 2220666"/>
              <a:gd name="connsiteX17" fmla="*/ 878 w 1802523"/>
              <a:gd name="connsiteY17" fmla="*/ 1805949 h 2220666"/>
              <a:gd name="connsiteX18" fmla="*/ 11664 w 1802523"/>
              <a:gd name="connsiteY18" fmla="*/ 1670563 h 2220666"/>
              <a:gd name="connsiteX19" fmla="*/ 55230 w 1802523"/>
              <a:gd name="connsiteY19" fmla="*/ 116389 h 2220666"/>
              <a:gd name="connsiteX0" fmla="*/ 55230 w 1802523"/>
              <a:gd name="connsiteY0" fmla="*/ 69410 h 2173687"/>
              <a:gd name="connsiteX1" fmla="*/ 349293 w 1802523"/>
              <a:gd name="connsiteY1" fmla="*/ 57960 h 2173687"/>
              <a:gd name="connsiteX2" fmla="*/ 837512 w 1802523"/>
              <a:gd name="connsiteY2" fmla="*/ 392 h 2173687"/>
              <a:gd name="connsiteX3" fmla="*/ 1367920 w 1802523"/>
              <a:gd name="connsiteY3" fmla="*/ 30482 h 2173687"/>
              <a:gd name="connsiteX4" fmla="*/ 1744306 w 1802523"/>
              <a:gd name="connsiteY4" fmla="*/ 14928 h 2173687"/>
              <a:gd name="connsiteX5" fmla="*/ 1763600 w 1802523"/>
              <a:gd name="connsiteY5" fmla="*/ 919840 h 2173687"/>
              <a:gd name="connsiteX6" fmla="*/ 1733544 w 1802523"/>
              <a:gd name="connsiteY6" fmla="*/ 1489238 h 2173687"/>
              <a:gd name="connsiteX7" fmla="*/ 1802522 w 1802523"/>
              <a:gd name="connsiteY7" fmla="*/ 1855261 h 2173687"/>
              <a:gd name="connsiteX8" fmla="*/ 1734886 w 1802523"/>
              <a:gd name="connsiteY8" fmla="*/ 2029273 h 2173687"/>
              <a:gd name="connsiteX9" fmla="*/ 1554086 w 1802523"/>
              <a:gd name="connsiteY9" fmla="*/ 2077789 h 2173687"/>
              <a:gd name="connsiteX10" fmla="*/ 1296677 w 1802523"/>
              <a:gd name="connsiteY10" fmla="*/ 2134596 h 2173687"/>
              <a:gd name="connsiteX11" fmla="*/ 744289 w 1802523"/>
              <a:gd name="connsiteY11" fmla="*/ 2172862 h 2173687"/>
              <a:gd name="connsiteX12" fmla="*/ 484666 w 1802523"/>
              <a:gd name="connsiteY12" fmla="*/ 2149412 h 2173687"/>
              <a:gd name="connsiteX13" fmla="*/ 165209 w 1802523"/>
              <a:gd name="connsiteY13" fmla="*/ 2111984 h 2173687"/>
              <a:gd name="connsiteX14" fmla="*/ 55946 w 1802523"/>
              <a:gd name="connsiteY14" fmla="*/ 2068687 h 2173687"/>
              <a:gd name="connsiteX15" fmla="*/ 12513 w 1802523"/>
              <a:gd name="connsiteY15" fmla="*/ 2021872 h 2173687"/>
              <a:gd name="connsiteX16" fmla="*/ 8854 w 1802523"/>
              <a:gd name="connsiteY16" fmla="*/ 1854704 h 2173687"/>
              <a:gd name="connsiteX17" fmla="*/ 878 w 1802523"/>
              <a:gd name="connsiteY17" fmla="*/ 1758970 h 2173687"/>
              <a:gd name="connsiteX18" fmla="*/ 11664 w 1802523"/>
              <a:gd name="connsiteY18" fmla="*/ 1623584 h 2173687"/>
              <a:gd name="connsiteX19" fmla="*/ 55230 w 1802523"/>
              <a:gd name="connsiteY19" fmla="*/ 69410 h 2173687"/>
              <a:gd name="connsiteX0" fmla="*/ 55230 w 1802523"/>
              <a:gd name="connsiteY0" fmla="*/ 65694 h 2169971"/>
              <a:gd name="connsiteX1" fmla="*/ 349293 w 1802523"/>
              <a:gd name="connsiteY1" fmla="*/ 54244 h 2169971"/>
              <a:gd name="connsiteX2" fmla="*/ 837512 w 1802523"/>
              <a:gd name="connsiteY2" fmla="*/ 71980 h 2169971"/>
              <a:gd name="connsiteX3" fmla="*/ 1367920 w 1802523"/>
              <a:gd name="connsiteY3" fmla="*/ 26766 h 2169971"/>
              <a:gd name="connsiteX4" fmla="*/ 1744306 w 1802523"/>
              <a:gd name="connsiteY4" fmla="*/ 11212 h 2169971"/>
              <a:gd name="connsiteX5" fmla="*/ 1763600 w 1802523"/>
              <a:gd name="connsiteY5" fmla="*/ 916124 h 2169971"/>
              <a:gd name="connsiteX6" fmla="*/ 1733544 w 1802523"/>
              <a:gd name="connsiteY6" fmla="*/ 1485522 h 2169971"/>
              <a:gd name="connsiteX7" fmla="*/ 1802522 w 1802523"/>
              <a:gd name="connsiteY7" fmla="*/ 1851545 h 2169971"/>
              <a:gd name="connsiteX8" fmla="*/ 1734886 w 1802523"/>
              <a:gd name="connsiteY8" fmla="*/ 2025557 h 2169971"/>
              <a:gd name="connsiteX9" fmla="*/ 1554086 w 1802523"/>
              <a:gd name="connsiteY9" fmla="*/ 2074073 h 2169971"/>
              <a:gd name="connsiteX10" fmla="*/ 1296677 w 1802523"/>
              <a:gd name="connsiteY10" fmla="*/ 2130880 h 2169971"/>
              <a:gd name="connsiteX11" fmla="*/ 744289 w 1802523"/>
              <a:gd name="connsiteY11" fmla="*/ 2169146 h 2169971"/>
              <a:gd name="connsiteX12" fmla="*/ 484666 w 1802523"/>
              <a:gd name="connsiteY12" fmla="*/ 2145696 h 2169971"/>
              <a:gd name="connsiteX13" fmla="*/ 165209 w 1802523"/>
              <a:gd name="connsiteY13" fmla="*/ 2108268 h 2169971"/>
              <a:gd name="connsiteX14" fmla="*/ 55946 w 1802523"/>
              <a:gd name="connsiteY14" fmla="*/ 2064971 h 2169971"/>
              <a:gd name="connsiteX15" fmla="*/ 12513 w 1802523"/>
              <a:gd name="connsiteY15" fmla="*/ 2018156 h 2169971"/>
              <a:gd name="connsiteX16" fmla="*/ 8854 w 1802523"/>
              <a:gd name="connsiteY16" fmla="*/ 1850988 h 2169971"/>
              <a:gd name="connsiteX17" fmla="*/ 878 w 1802523"/>
              <a:gd name="connsiteY17" fmla="*/ 1755254 h 2169971"/>
              <a:gd name="connsiteX18" fmla="*/ 11664 w 1802523"/>
              <a:gd name="connsiteY18" fmla="*/ 1619868 h 2169971"/>
              <a:gd name="connsiteX19" fmla="*/ 55230 w 1802523"/>
              <a:gd name="connsiteY19" fmla="*/ 65694 h 2169971"/>
              <a:gd name="connsiteX0" fmla="*/ 55230 w 1802523"/>
              <a:gd name="connsiteY0" fmla="*/ 117407 h 2221684"/>
              <a:gd name="connsiteX1" fmla="*/ 343914 w 1802523"/>
              <a:gd name="connsiteY1" fmla="*/ 111336 h 2221684"/>
              <a:gd name="connsiteX2" fmla="*/ 837512 w 1802523"/>
              <a:gd name="connsiteY2" fmla="*/ 123693 h 2221684"/>
              <a:gd name="connsiteX3" fmla="*/ 1367920 w 1802523"/>
              <a:gd name="connsiteY3" fmla="*/ 78479 h 2221684"/>
              <a:gd name="connsiteX4" fmla="*/ 1744306 w 1802523"/>
              <a:gd name="connsiteY4" fmla="*/ 62925 h 2221684"/>
              <a:gd name="connsiteX5" fmla="*/ 1763600 w 1802523"/>
              <a:gd name="connsiteY5" fmla="*/ 967837 h 2221684"/>
              <a:gd name="connsiteX6" fmla="*/ 1733544 w 1802523"/>
              <a:gd name="connsiteY6" fmla="*/ 1537235 h 2221684"/>
              <a:gd name="connsiteX7" fmla="*/ 1802522 w 1802523"/>
              <a:gd name="connsiteY7" fmla="*/ 1903258 h 2221684"/>
              <a:gd name="connsiteX8" fmla="*/ 1734886 w 1802523"/>
              <a:gd name="connsiteY8" fmla="*/ 2077270 h 2221684"/>
              <a:gd name="connsiteX9" fmla="*/ 1554086 w 1802523"/>
              <a:gd name="connsiteY9" fmla="*/ 2125786 h 2221684"/>
              <a:gd name="connsiteX10" fmla="*/ 1296677 w 1802523"/>
              <a:gd name="connsiteY10" fmla="*/ 2182593 h 2221684"/>
              <a:gd name="connsiteX11" fmla="*/ 744289 w 1802523"/>
              <a:gd name="connsiteY11" fmla="*/ 2220859 h 2221684"/>
              <a:gd name="connsiteX12" fmla="*/ 484666 w 1802523"/>
              <a:gd name="connsiteY12" fmla="*/ 2197409 h 2221684"/>
              <a:gd name="connsiteX13" fmla="*/ 165209 w 1802523"/>
              <a:gd name="connsiteY13" fmla="*/ 2159981 h 2221684"/>
              <a:gd name="connsiteX14" fmla="*/ 55946 w 1802523"/>
              <a:gd name="connsiteY14" fmla="*/ 2116684 h 2221684"/>
              <a:gd name="connsiteX15" fmla="*/ 12513 w 1802523"/>
              <a:gd name="connsiteY15" fmla="*/ 2069869 h 2221684"/>
              <a:gd name="connsiteX16" fmla="*/ 8854 w 1802523"/>
              <a:gd name="connsiteY16" fmla="*/ 1902701 h 2221684"/>
              <a:gd name="connsiteX17" fmla="*/ 878 w 1802523"/>
              <a:gd name="connsiteY17" fmla="*/ 1806967 h 2221684"/>
              <a:gd name="connsiteX18" fmla="*/ 11664 w 1802523"/>
              <a:gd name="connsiteY18" fmla="*/ 1671581 h 2221684"/>
              <a:gd name="connsiteX19" fmla="*/ 55230 w 1802523"/>
              <a:gd name="connsiteY19" fmla="*/ 117407 h 2221684"/>
              <a:gd name="connsiteX0" fmla="*/ 49851 w 1802523"/>
              <a:gd name="connsiteY0" fmla="*/ 121230 h 2209371"/>
              <a:gd name="connsiteX1" fmla="*/ 343914 w 1802523"/>
              <a:gd name="connsiteY1" fmla="*/ 99023 h 2209371"/>
              <a:gd name="connsiteX2" fmla="*/ 837512 w 1802523"/>
              <a:gd name="connsiteY2" fmla="*/ 111380 h 2209371"/>
              <a:gd name="connsiteX3" fmla="*/ 1367920 w 1802523"/>
              <a:gd name="connsiteY3" fmla="*/ 66166 h 2209371"/>
              <a:gd name="connsiteX4" fmla="*/ 1744306 w 1802523"/>
              <a:gd name="connsiteY4" fmla="*/ 50612 h 2209371"/>
              <a:gd name="connsiteX5" fmla="*/ 1763600 w 1802523"/>
              <a:gd name="connsiteY5" fmla="*/ 955524 h 2209371"/>
              <a:gd name="connsiteX6" fmla="*/ 1733544 w 1802523"/>
              <a:gd name="connsiteY6" fmla="*/ 1524922 h 2209371"/>
              <a:gd name="connsiteX7" fmla="*/ 1802522 w 1802523"/>
              <a:gd name="connsiteY7" fmla="*/ 1890945 h 2209371"/>
              <a:gd name="connsiteX8" fmla="*/ 1734886 w 1802523"/>
              <a:gd name="connsiteY8" fmla="*/ 2064957 h 2209371"/>
              <a:gd name="connsiteX9" fmla="*/ 1554086 w 1802523"/>
              <a:gd name="connsiteY9" fmla="*/ 2113473 h 2209371"/>
              <a:gd name="connsiteX10" fmla="*/ 1296677 w 1802523"/>
              <a:gd name="connsiteY10" fmla="*/ 2170280 h 2209371"/>
              <a:gd name="connsiteX11" fmla="*/ 744289 w 1802523"/>
              <a:gd name="connsiteY11" fmla="*/ 2208546 h 2209371"/>
              <a:gd name="connsiteX12" fmla="*/ 484666 w 1802523"/>
              <a:gd name="connsiteY12" fmla="*/ 2185096 h 2209371"/>
              <a:gd name="connsiteX13" fmla="*/ 165209 w 1802523"/>
              <a:gd name="connsiteY13" fmla="*/ 2147668 h 2209371"/>
              <a:gd name="connsiteX14" fmla="*/ 55946 w 1802523"/>
              <a:gd name="connsiteY14" fmla="*/ 2104371 h 2209371"/>
              <a:gd name="connsiteX15" fmla="*/ 12513 w 1802523"/>
              <a:gd name="connsiteY15" fmla="*/ 2057556 h 2209371"/>
              <a:gd name="connsiteX16" fmla="*/ 8854 w 1802523"/>
              <a:gd name="connsiteY16" fmla="*/ 1890388 h 2209371"/>
              <a:gd name="connsiteX17" fmla="*/ 878 w 1802523"/>
              <a:gd name="connsiteY17" fmla="*/ 1794654 h 2209371"/>
              <a:gd name="connsiteX18" fmla="*/ 11664 w 1802523"/>
              <a:gd name="connsiteY18" fmla="*/ 1659268 h 2209371"/>
              <a:gd name="connsiteX19" fmla="*/ 49851 w 1802523"/>
              <a:gd name="connsiteY19" fmla="*/ 121230 h 2209371"/>
              <a:gd name="connsiteX0" fmla="*/ 49851 w 1802523"/>
              <a:gd name="connsiteY0" fmla="*/ 81830 h 2169971"/>
              <a:gd name="connsiteX1" fmla="*/ 343914 w 1802523"/>
              <a:gd name="connsiteY1" fmla="*/ 59623 h 2169971"/>
              <a:gd name="connsiteX2" fmla="*/ 837512 w 1802523"/>
              <a:gd name="connsiteY2" fmla="*/ 71980 h 2169971"/>
              <a:gd name="connsiteX3" fmla="*/ 1367920 w 1802523"/>
              <a:gd name="connsiteY3" fmla="*/ 26766 h 2169971"/>
              <a:gd name="connsiteX4" fmla="*/ 1744306 w 1802523"/>
              <a:gd name="connsiteY4" fmla="*/ 11212 h 2169971"/>
              <a:gd name="connsiteX5" fmla="*/ 1763600 w 1802523"/>
              <a:gd name="connsiteY5" fmla="*/ 916124 h 2169971"/>
              <a:gd name="connsiteX6" fmla="*/ 1733544 w 1802523"/>
              <a:gd name="connsiteY6" fmla="*/ 1485522 h 2169971"/>
              <a:gd name="connsiteX7" fmla="*/ 1802522 w 1802523"/>
              <a:gd name="connsiteY7" fmla="*/ 1851545 h 2169971"/>
              <a:gd name="connsiteX8" fmla="*/ 1734886 w 1802523"/>
              <a:gd name="connsiteY8" fmla="*/ 2025557 h 2169971"/>
              <a:gd name="connsiteX9" fmla="*/ 1554086 w 1802523"/>
              <a:gd name="connsiteY9" fmla="*/ 2074073 h 2169971"/>
              <a:gd name="connsiteX10" fmla="*/ 1296677 w 1802523"/>
              <a:gd name="connsiteY10" fmla="*/ 2130880 h 2169971"/>
              <a:gd name="connsiteX11" fmla="*/ 744289 w 1802523"/>
              <a:gd name="connsiteY11" fmla="*/ 2169146 h 2169971"/>
              <a:gd name="connsiteX12" fmla="*/ 484666 w 1802523"/>
              <a:gd name="connsiteY12" fmla="*/ 2145696 h 2169971"/>
              <a:gd name="connsiteX13" fmla="*/ 165209 w 1802523"/>
              <a:gd name="connsiteY13" fmla="*/ 2108268 h 2169971"/>
              <a:gd name="connsiteX14" fmla="*/ 55946 w 1802523"/>
              <a:gd name="connsiteY14" fmla="*/ 2064971 h 2169971"/>
              <a:gd name="connsiteX15" fmla="*/ 12513 w 1802523"/>
              <a:gd name="connsiteY15" fmla="*/ 2018156 h 2169971"/>
              <a:gd name="connsiteX16" fmla="*/ 8854 w 1802523"/>
              <a:gd name="connsiteY16" fmla="*/ 1850988 h 2169971"/>
              <a:gd name="connsiteX17" fmla="*/ 878 w 1802523"/>
              <a:gd name="connsiteY17" fmla="*/ 1755254 h 2169971"/>
              <a:gd name="connsiteX18" fmla="*/ 11664 w 1802523"/>
              <a:gd name="connsiteY18" fmla="*/ 1619868 h 2169971"/>
              <a:gd name="connsiteX19" fmla="*/ 49851 w 1802523"/>
              <a:gd name="connsiteY19" fmla="*/ 81830 h 2169971"/>
              <a:gd name="connsiteX0" fmla="*/ 49851 w 1802523"/>
              <a:gd name="connsiteY0" fmla="*/ 77941 h 2166082"/>
              <a:gd name="connsiteX1" fmla="*/ 343914 w 1802523"/>
              <a:gd name="connsiteY1" fmla="*/ 55734 h 2166082"/>
              <a:gd name="connsiteX2" fmla="*/ 837512 w 1802523"/>
              <a:gd name="connsiteY2" fmla="*/ 68091 h 2166082"/>
              <a:gd name="connsiteX3" fmla="*/ 1384056 w 1802523"/>
              <a:gd name="connsiteY3" fmla="*/ 60528 h 2166082"/>
              <a:gd name="connsiteX4" fmla="*/ 1744306 w 1802523"/>
              <a:gd name="connsiteY4" fmla="*/ 7323 h 2166082"/>
              <a:gd name="connsiteX5" fmla="*/ 1763600 w 1802523"/>
              <a:gd name="connsiteY5" fmla="*/ 912235 h 2166082"/>
              <a:gd name="connsiteX6" fmla="*/ 1733544 w 1802523"/>
              <a:gd name="connsiteY6" fmla="*/ 1481633 h 2166082"/>
              <a:gd name="connsiteX7" fmla="*/ 1802522 w 1802523"/>
              <a:gd name="connsiteY7" fmla="*/ 1847656 h 2166082"/>
              <a:gd name="connsiteX8" fmla="*/ 1734886 w 1802523"/>
              <a:gd name="connsiteY8" fmla="*/ 2021668 h 2166082"/>
              <a:gd name="connsiteX9" fmla="*/ 1554086 w 1802523"/>
              <a:gd name="connsiteY9" fmla="*/ 2070184 h 2166082"/>
              <a:gd name="connsiteX10" fmla="*/ 1296677 w 1802523"/>
              <a:gd name="connsiteY10" fmla="*/ 2126991 h 2166082"/>
              <a:gd name="connsiteX11" fmla="*/ 744289 w 1802523"/>
              <a:gd name="connsiteY11" fmla="*/ 2165257 h 2166082"/>
              <a:gd name="connsiteX12" fmla="*/ 484666 w 1802523"/>
              <a:gd name="connsiteY12" fmla="*/ 2141807 h 2166082"/>
              <a:gd name="connsiteX13" fmla="*/ 165209 w 1802523"/>
              <a:gd name="connsiteY13" fmla="*/ 2104379 h 2166082"/>
              <a:gd name="connsiteX14" fmla="*/ 55946 w 1802523"/>
              <a:gd name="connsiteY14" fmla="*/ 2061082 h 2166082"/>
              <a:gd name="connsiteX15" fmla="*/ 12513 w 1802523"/>
              <a:gd name="connsiteY15" fmla="*/ 2014267 h 2166082"/>
              <a:gd name="connsiteX16" fmla="*/ 8854 w 1802523"/>
              <a:gd name="connsiteY16" fmla="*/ 1847099 h 2166082"/>
              <a:gd name="connsiteX17" fmla="*/ 878 w 1802523"/>
              <a:gd name="connsiteY17" fmla="*/ 1751365 h 2166082"/>
              <a:gd name="connsiteX18" fmla="*/ 11664 w 1802523"/>
              <a:gd name="connsiteY18" fmla="*/ 1615979 h 2166082"/>
              <a:gd name="connsiteX19" fmla="*/ 49851 w 1802523"/>
              <a:gd name="connsiteY19" fmla="*/ 77941 h 2166082"/>
              <a:gd name="connsiteX0" fmla="*/ 49851 w 1802523"/>
              <a:gd name="connsiteY0" fmla="*/ 27499 h 2115640"/>
              <a:gd name="connsiteX1" fmla="*/ 343914 w 1802523"/>
              <a:gd name="connsiteY1" fmla="*/ 5292 h 2115640"/>
              <a:gd name="connsiteX2" fmla="*/ 837512 w 1802523"/>
              <a:gd name="connsiteY2" fmla="*/ 17649 h 2115640"/>
              <a:gd name="connsiteX3" fmla="*/ 1384056 w 1802523"/>
              <a:gd name="connsiteY3" fmla="*/ 10086 h 2115640"/>
              <a:gd name="connsiteX4" fmla="*/ 1722791 w 1802523"/>
              <a:gd name="connsiteY4" fmla="*/ 16048 h 2115640"/>
              <a:gd name="connsiteX5" fmla="*/ 1763600 w 1802523"/>
              <a:gd name="connsiteY5" fmla="*/ 861793 h 2115640"/>
              <a:gd name="connsiteX6" fmla="*/ 1733544 w 1802523"/>
              <a:gd name="connsiteY6" fmla="*/ 1431191 h 2115640"/>
              <a:gd name="connsiteX7" fmla="*/ 1802522 w 1802523"/>
              <a:gd name="connsiteY7" fmla="*/ 1797214 h 2115640"/>
              <a:gd name="connsiteX8" fmla="*/ 1734886 w 1802523"/>
              <a:gd name="connsiteY8" fmla="*/ 1971226 h 2115640"/>
              <a:gd name="connsiteX9" fmla="*/ 1554086 w 1802523"/>
              <a:gd name="connsiteY9" fmla="*/ 2019742 h 2115640"/>
              <a:gd name="connsiteX10" fmla="*/ 1296677 w 1802523"/>
              <a:gd name="connsiteY10" fmla="*/ 2076549 h 2115640"/>
              <a:gd name="connsiteX11" fmla="*/ 744289 w 1802523"/>
              <a:gd name="connsiteY11" fmla="*/ 2114815 h 2115640"/>
              <a:gd name="connsiteX12" fmla="*/ 484666 w 1802523"/>
              <a:gd name="connsiteY12" fmla="*/ 2091365 h 2115640"/>
              <a:gd name="connsiteX13" fmla="*/ 165209 w 1802523"/>
              <a:gd name="connsiteY13" fmla="*/ 2053937 h 2115640"/>
              <a:gd name="connsiteX14" fmla="*/ 55946 w 1802523"/>
              <a:gd name="connsiteY14" fmla="*/ 2010640 h 2115640"/>
              <a:gd name="connsiteX15" fmla="*/ 12513 w 1802523"/>
              <a:gd name="connsiteY15" fmla="*/ 1963825 h 2115640"/>
              <a:gd name="connsiteX16" fmla="*/ 8854 w 1802523"/>
              <a:gd name="connsiteY16" fmla="*/ 1796657 h 2115640"/>
              <a:gd name="connsiteX17" fmla="*/ 878 w 1802523"/>
              <a:gd name="connsiteY17" fmla="*/ 1700923 h 2115640"/>
              <a:gd name="connsiteX18" fmla="*/ 11664 w 1802523"/>
              <a:gd name="connsiteY18" fmla="*/ 1565537 h 2115640"/>
              <a:gd name="connsiteX19" fmla="*/ 49851 w 1802523"/>
              <a:gd name="connsiteY19" fmla="*/ 27499 h 2115640"/>
              <a:gd name="connsiteX0" fmla="*/ 49851 w 1802523"/>
              <a:gd name="connsiteY0" fmla="*/ 27499 h 2115640"/>
              <a:gd name="connsiteX1" fmla="*/ 343914 w 1802523"/>
              <a:gd name="connsiteY1" fmla="*/ 5292 h 2115640"/>
              <a:gd name="connsiteX2" fmla="*/ 837512 w 1802523"/>
              <a:gd name="connsiteY2" fmla="*/ 17649 h 2115640"/>
              <a:gd name="connsiteX3" fmla="*/ 1384056 w 1802523"/>
              <a:gd name="connsiteY3" fmla="*/ 10086 h 2115640"/>
              <a:gd name="connsiteX4" fmla="*/ 1722791 w 1802523"/>
              <a:gd name="connsiteY4" fmla="*/ 16048 h 2115640"/>
              <a:gd name="connsiteX5" fmla="*/ 1736706 w 1802523"/>
              <a:gd name="connsiteY5" fmla="*/ 867172 h 2115640"/>
              <a:gd name="connsiteX6" fmla="*/ 1733544 w 1802523"/>
              <a:gd name="connsiteY6" fmla="*/ 1431191 h 2115640"/>
              <a:gd name="connsiteX7" fmla="*/ 1802522 w 1802523"/>
              <a:gd name="connsiteY7" fmla="*/ 1797214 h 2115640"/>
              <a:gd name="connsiteX8" fmla="*/ 1734886 w 1802523"/>
              <a:gd name="connsiteY8" fmla="*/ 1971226 h 2115640"/>
              <a:gd name="connsiteX9" fmla="*/ 1554086 w 1802523"/>
              <a:gd name="connsiteY9" fmla="*/ 2019742 h 2115640"/>
              <a:gd name="connsiteX10" fmla="*/ 1296677 w 1802523"/>
              <a:gd name="connsiteY10" fmla="*/ 2076549 h 2115640"/>
              <a:gd name="connsiteX11" fmla="*/ 744289 w 1802523"/>
              <a:gd name="connsiteY11" fmla="*/ 2114815 h 2115640"/>
              <a:gd name="connsiteX12" fmla="*/ 484666 w 1802523"/>
              <a:gd name="connsiteY12" fmla="*/ 2091365 h 2115640"/>
              <a:gd name="connsiteX13" fmla="*/ 165209 w 1802523"/>
              <a:gd name="connsiteY13" fmla="*/ 2053937 h 2115640"/>
              <a:gd name="connsiteX14" fmla="*/ 55946 w 1802523"/>
              <a:gd name="connsiteY14" fmla="*/ 2010640 h 2115640"/>
              <a:gd name="connsiteX15" fmla="*/ 12513 w 1802523"/>
              <a:gd name="connsiteY15" fmla="*/ 1963825 h 2115640"/>
              <a:gd name="connsiteX16" fmla="*/ 8854 w 1802523"/>
              <a:gd name="connsiteY16" fmla="*/ 1796657 h 2115640"/>
              <a:gd name="connsiteX17" fmla="*/ 878 w 1802523"/>
              <a:gd name="connsiteY17" fmla="*/ 1700923 h 2115640"/>
              <a:gd name="connsiteX18" fmla="*/ 11664 w 1802523"/>
              <a:gd name="connsiteY18" fmla="*/ 1565537 h 2115640"/>
              <a:gd name="connsiteX19" fmla="*/ 49851 w 1802523"/>
              <a:gd name="connsiteY19" fmla="*/ 27499 h 2115640"/>
              <a:gd name="connsiteX0" fmla="*/ 49851 w 1751562"/>
              <a:gd name="connsiteY0" fmla="*/ 27499 h 2115640"/>
              <a:gd name="connsiteX1" fmla="*/ 343914 w 1751562"/>
              <a:gd name="connsiteY1" fmla="*/ 5292 h 2115640"/>
              <a:gd name="connsiteX2" fmla="*/ 837512 w 1751562"/>
              <a:gd name="connsiteY2" fmla="*/ 17649 h 2115640"/>
              <a:gd name="connsiteX3" fmla="*/ 1384056 w 1751562"/>
              <a:gd name="connsiteY3" fmla="*/ 10086 h 2115640"/>
              <a:gd name="connsiteX4" fmla="*/ 1722791 w 1751562"/>
              <a:gd name="connsiteY4" fmla="*/ 16048 h 2115640"/>
              <a:gd name="connsiteX5" fmla="*/ 1736706 w 1751562"/>
              <a:gd name="connsiteY5" fmla="*/ 867172 h 2115640"/>
              <a:gd name="connsiteX6" fmla="*/ 1733544 w 1751562"/>
              <a:gd name="connsiteY6" fmla="*/ 1431191 h 2115640"/>
              <a:gd name="connsiteX7" fmla="*/ 1743355 w 1751562"/>
              <a:gd name="connsiteY7" fmla="*/ 1797214 h 2115640"/>
              <a:gd name="connsiteX8" fmla="*/ 1734886 w 1751562"/>
              <a:gd name="connsiteY8" fmla="*/ 1971226 h 2115640"/>
              <a:gd name="connsiteX9" fmla="*/ 1554086 w 1751562"/>
              <a:gd name="connsiteY9" fmla="*/ 2019742 h 2115640"/>
              <a:gd name="connsiteX10" fmla="*/ 1296677 w 1751562"/>
              <a:gd name="connsiteY10" fmla="*/ 2076549 h 2115640"/>
              <a:gd name="connsiteX11" fmla="*/ 744289 w 1751562"/>
              <a:gd name="connsiteY11" fmla="*/ 2114815 h 2115640"/>
              <a:gd name="connsiteX12" fmla="*/ 484666 w 1751562"/>
              <a:gd name="connsiteY12" fmla="*/ 2091365 h 2115640"/>
              <a:gd name="connsiteX13" fmla="*/ 165209 w 1751562"/>
              <a:gd name="connsiteY13" fmla="*/ 2053937 h 2115640"/>
              <a:gd name="connsiteX14" fmla="*/ 55946 w 1751562"/>
              <a:gd name="connsiteY14" fmla="*/ 2010640 h 2115640"/>
              <a:gd name="connsiteX15" fmla="*/ 12513 w 1751562"/>
              <a:gd name="connsiteY15" fmla="*/ 1963825 h 2115640"/>
              <a:gd name="connsiteX16" fmla="*/ 8854 w 1751562"/>
              <a:gd name="connsiteY16" fmla="*/ 1796657 h 2115640"/>
              <a:gd name="connsiteX17" fmla="*/ 878 w 1751562"/>
              <a:gd name="connsiteY17" fmla="*/ 1700923 h 2115640"/>
              <a:gd name="connsiteX18" fmla="*/ 11664 w 1751562"/>
              <a:gd name="connsiteY18" fmla="*/ 1565537 h 2115640"/>
              <a:gd name="connsiteX19" fmla="*/ 49851 w 1751562"/>
              <a:gd name="connsiteY19" fmla="*/ 27499 h 2115640"/>
              <a:gd name="connsiteX0" fmla="*/ 49851 w 1751562"/>
              <a:gd name="connsiteY0" fmla="*/ 27499 h 2115640"/>
              <a:gd name="connsiteX1" fmla="*/ 343914 w 1751562"/>
              <a:gd name="connsiteY1" fmla="*/ 5292 h 2115640"/>
              <a:gd name="connsiteX2" fmla="*/ 837512 w 1751562"/>
              <a:gd name="connsiteY2" fmla="*/ 17649 h 2115640"/>
              <a:gd name="connsiteX3" fmla="*/ 1384056 w 1751562"/>
              <a:gd name="connsiteY3" fmla="*/ 10086 h 2115640"/>
              <a:gd name="connsiteX4" fmla="*/ 1722791 w 1751562"/>
              <a:gd name="connsiteY4" fmla="*/ 16048 h 2115640"/>
              <a:gd name="connsiteX5" fmla="*/ 1736706 w 1751562"/>
              <a:gd name="connsiteY5" fmla="*/ 867172 h 2115640"/>
              <a:gd name="connsiteX6" fmla="*/ 1733544 w 1751562"/>
              <a:gd name="connsiteY6" fmla="*/ 1431191 h 2115640"/>
              <a:gd name="connsiteX7" fmla="*/ 1743355 w 1751562"/>
              <a:gd name="connsiteY7" fmla="*/ 1797214 h 2115640"/>
              <a:gd name="connsiteX8" fmla="*/ 1734886 w 1751562"/>
              <a:gd name="connsiteY8" fmla="*/ 1998120 h 2115640"/>
              <a:gd name="connsiteX9" fmla="*/ 1554086 w 1751562"/>
              <a:gd name="connsiteY9" fmla="*/ 2019742 h 2115640"/>
              <a:gd name="connsiteX10" fmla="*/ 1296677 w 1751562"/>
              <a:gd name="connsiteY10" fmla="*/ 2076549 h 2115640"/>
              <a:gd name="connsiteX11" fmla="*/ 744289 w 1751562"/>
              <a:gd name="connsiteY11" fmla="*/ 2114815 h 2115640"/>
              <a:gd name="connsiteX12" fmla="*/ 484666 w 1751562"/>
              <a:gd name="connsiteY12" fmla="*/ 2091365 h 2115640"/>
              <a:gd name="connsiteX13" fmla="*/ 165209 w 1751562"/>
              <a:gd name="connsiteY13" fmla="*/ 2053937 h 2115640"/>
              <a:gd name="connsiteX14" fmla="*/ 55946 w 1751562"/>
              <a:gd name="connsiteY14" fmla="*/ 2010640 h 2115640"/>
              <a:gd name="connsiteX15" fmla="*/ 12513 w 1751562"/>
              <a:gd name="connsiteY15" fmla="*/ 1963825 h 2115640"/>
              <a:gd name="connsiteX16" fmla="*/ 8854 w 1751562"/>
              <a:gd name="connsiteY16" fmla="*/ 1796657 h 2115640"/>
              <a:gd name="connsiteX17" fmla="*/ 878 w 1751562"/>
              <a:gd name="connsiteY17" fmla="*/ 1700923 h 2115640"/>
              <a:gd name="connsiteX18" fmla="*/ 11664 w 1751562"/>
              <a:gd name="connsiteY18" fmla="*/ 1565537 h 2115640"/>
              <a:gd name="connsiteX19" fmla="*/ 49851 w 1751562"/>
              <a:gd name="connsiteY19" fmla="*/ 27499 h 2115640"/>
              <a:gd name="connsiteX0" fmla="*/ 49851 w 1753885"/>
              <a:gd name="connsiteY0" fmla="*/ 27499 h 2115640"/>
              <a:gd name="connsiteX1" fmla="*/ 343914 w 1753885"/>
              <a:gd name="connsiteY1" fmla="*/ 5292 h 2115640"/>
              <a:gd name="connsiteX2" fmla="*/ 837512 w 1753885"/>
              <a:gd name="connsiteY2" fmla="*/ 17649 h 2115640"/>
              <a:gd name="connsiteX3" fmla="*/ 1384056 w 1753885"/>
              <a:gd name="connsiteY3" fmla="*/ 10086 h 2115640"/>
              <a:gd name="connsiteX4" fmla="*/ 1722791 w 1753885"/>
              <a:gd name="connsiteY4" fmla="*/ 16048 h 2115640"/>
              <a:gd name="connsiteX5" fmla="*/ 1736706 w 1753885"/>
              <a:gd name="connsiteY5" fmla="*/ 867172 h 2115640"/>
              <a:gd name="connsiteX6" fmla="*/ 1733544 w 1753885"/>
              <a:gd name="connsiteY6" fmla="*/ 1431191 h 2115640"/>
              <a:gd name="connsiteX7" fmla="*/ 1743355 w 1753885"/>
              <a:gd name="connsiteY7" fmla="*/ 1797214 h 2115640"/>
              <a:gd name="connsiteX8" fmla="*/ 1734886 w 1753885"/>
              <a:gd name="connsiteY8" fmla="*/ 1998120 h 2115640"/>
              <a:gd name="connsiteX9" fmla="*/ 1521813 w 1753885"/>
              <a:gd name="connsiteY9" fmla="*/ 2046636 h 2115640"/>
              <a:gd name="connsiteX10" fmla="*/ 1296677 w 1753885"/>
              <a:gd name="connsiteY10" fmla="*/ 2076549 h 2115640"/>
              <a:gd name="connsiteX11" fmla="*/ 744289 w 1753885"/>
              <a:gd name="connsiteY11" fmla="*/ 2114815 h 2115640"/>
              <a:gd name="connsiteX12" fmla="*/ 484666 w 1753885"/>
              <a:gd name="connsiteY12" fmla="*/ 2091365 h 2115640"/>
              <a:gd name="connsiteX13" fmla="*/ 165209 w 1753885"/>
              <a:gd name="connsiteY13" fmla="*/ 2053937 h 2115640"/>
              <a:gd name="connsiteX14" fmla="*/ 55946 w 1753885"/>
              <a:gd name="connsiteY14" fmla="*/ 2010640 h 2115640"/>
              <a:gd name="connsiteX15" fmla="*/ 12513 w 1753885"/>
              <a:gd name="connsiteY15" fmla="*/ 1963825 h 2115640"/>
              <a:gd name="connsiteX16" fmla="*/ 8854 w 1753885"/>
              <a:gd name="connsiteY16" fmla="*/ 1796657 h 2115640"/>
              <a:gd name="connsiteX17" fmla="*/ 878 w 1753885"/>
              <a:gd name="connsiteY17" fmla="*/ 1700923 h 2115640"/>
              <a:gd name="connsiteX18" fmla="*/ 11664 w 1753885"/>
              <a:gd name="connsiteY18" fmla="*/ 1565537 h 2115640"/>
              <a:gd name="connsiteX19" fmla="*/ 49851 w 1753885"/>
              <a:gd name="connsiteY19" fmla="*/ 27499 h 2115640"/>
              <a:gd name="connsiteX0" fmla="*/ 49851 w 1753885"/>
              <a:gd name="connsiteY0" fmla="*/ 27499 h 2094083"/>
              <a:gd name="connsiteX1" fmla="*/ 343914 w 1753885"/>
              <a:gd name="connsiteY1" fmla="*/ 5292 h 2094083"/>
              <a:gd name="connsiteX2" fmla="*/ 837512 w 1753885"/>
              <a:gd name="connsiteY2" fmla="*/ 17649 h 2094083"/>
              <a:gd name="connsiteX3" fmla="*/ 1384056 w 1753885"/>
              <a:gd name="connsiteY3" fmla="*/ 10086 h 2094083"/>
              <a:gd name="connsiteX4" fmla="*/ 1722791 w 1753885"/>
              <a:gd name="connsiteY4" fmla="*/ 16048 h 2094083"/>
              <a:gd name="connsiteX5" fmla="*/ 1736706 w 1753885"/>
              <a:gd name="connsiteY5" fmla="*/ 867172 h 2094083"/>
              <a:gd name="connsiteX6" fmla="*/ 1733544 w 1753885"/>
              <a:gd name="connsiteY6" fmla="*/ 1431191 h 2094083"/>
              <a:gd name="connsiteX7" fmla="*/ 1743355 w 1753885"/>
              <a:gd name="connsiteY7" fmla="*/ 1797214 h 2094083"/>
              <a:gd name="connsiteX8" fmla="*/ 1734886 w 1753885"/>
              <a:gd name="connsiteY8" fmla="*/ 1998120 h 2094083"/>
              <a:gd name="connsiteX9" fmla="*/ 1521813 w 1753885"/>
              <a:gd name="connsiteY9" fmla="*/ 2046636 h 2094083"/>
              <a:gd name="connsiteX10" fmla="*/ 1296677 w 1753885"/>
              <a:gd name="connsiteY10" fmla="*/ 2076549 h 2094083"/>
              <a:gd name="connsiteX11" fmla="*/ 738910 w 1753885"/>
              <a:gd name="connsiteY11" fmla="*/ 2087921 h 2094083"/>
              <a:gd name="connsiteX12" fmla="*/ 484666 w 1753885"/>
              <a:gd name="connsiteY12" fmla="*/ 2091365 h 2094083"/>
              <a:gd name="connsiteX13" fmla="*/ 165209 w 1753885"/>
              <a:gd name="connsiteY13" fmla="*/ 2053937 h 2094083"/>
              <a:gd name="connsiteX14" fmla="*/ 55946 w 1753885"/>
              <a:gd name="connsiteY14" fmla="*/ 2010640 h 2094083"/>
              <a:gd name="connsiteX15" fmla="*/ 12513 w 1753885"/>
              <a:gd name="connsiteY15" fmla="*/ 1963825 h 2094083"/>
              <a:gd name="connsiteX16" fmla="*/ 8854 w 1753885"/>
              <a:gd name="connsiteY16" fmla="*/ 1796657 h 2094083"/>
              <a:gd name="connsiteX17" fmla="*/ 878 w 1753885"/>
              <a:gd name="connsiteY17" fmla="*/ 1700923 h 2094083"/>
              <a:gd name="connsiteX18" fmla="*/ 11664 w 1753885"/>
              <a:gd name="connsiteY18" fmla="*/ 1565537 h 2094083"/>
              <a:gd name="connsiteX19" fmla="*/ 49851 w 1753885"/>
              <a:gd name="connsiteY19" fmla="*/ 27499 h 2094083"/>
              <a:gd name="connsiteX0" fmla="*/ 49851 w 1753885"/>
              <a:gd name="connsiteY0" fmla="*/ 27499 h 2088788"/>
              <a:gd name="connsiteX1" fmla="*/ 343914 w 1753885"/>
              <a:gd name="connsiteY1" fmla="*/ 5292 h 2088788"/>
              <a:gd name="connsiteX2" fmla="*/ 837512 w 1753885"/>
              <a:gd name="connsiteY2" fmla="*/ 17649 h 2088788"/>
              <a:gd name="connsiteX3" fmla="*/ 1384056 w 1753885"/>
              <a:gd name="connsiteY3" fmla="*/ 10086 h 2088788"/>
              <a:gd name="connsiteX4" fmla="*/ 1722791 w 1753885"/>
              <a:gd name="connsiteY4" fmla="*/ 16048 h 2088788"/>
              <a:gd name="connsiteX5" fmla="*/ 1736706 w 1753885"/>
              <a:gd name="connsiteY5" fmla="*/ 867172 h 2088788"/>
              <a:gd name="connsiteX6" fmla="*/ 1733544 w 1753885"/>
              <a:gd name="connsiteY6" fmla="*/ 1431191 h 2088788"/>
              <a:gd name="connsiteX7" fmla="*/ 1743355 w 1753885"/>
              <a:gd name="connsiteY7" fmla="*/ 1797214 h 2088788"/>
              <a:gd name="connsiteX8" fmla="*/ 1734886 w 1753885"/>
              <a:gd name="connsiteY8" fmla="*/ 1998120 h 2088788"/>
              <a:gd name="connsiteX9" fmla="*/ 1521813 w 1753885"/>
              <a:gd name="connsiteY9" fmla="*/ 2046636 h 2088788"/>
              <a:gd name="connsiteX10" fmla="*/ 1296677 w 1753885"/>
              <a:gd name="connsiteY10" fmla="*/ 2076549 h 2088788"/>
              <a:gd name="connsiteX11" fmla="*/ 738910 w 1753885"/>
              <a:gd name="connsiteY11" fmla="*/ 2087921 h 2088788"/>
              <a:gd name="connsiteX12" fmla="*/ 473909 w 1753885"/>
              <a:gd name="connsiteY12" fmla="*/ 2069850 h 2088788"/>
              <a:gd name="connsiteX13" fmla="*/ 165209 w 1753885"/>
              <a:gd name="connsiteY13" fmla="*/ 2053937 h 2088788"/>
              <a:gd name="connsiteX14" fmla="*/ 55946 w 1753885"/>
              <a:gd name="connsiteY14" fmla="*/ 2010640 h 2088788"/>
              <a:gd name="connsiteX15" fmla="*/ 12513 w 1753885"/>
              <a:gd name="connsiteY15" fmla="*/ 1963825 h 2088788"/>
              <a:gd name="connsiteX16" fmla="*/ 8854 w 1753885"/>
              <a:gd name="connsiteY16" fmla="*/ 1796657 h 2088788"/>
              <a:gd name="connsiteX17" fmla="*/ 878 w 1753885"/>
              <a:gd name="connsiteY17" fmla="*/ 1700923 h 2088788"/>
              <a:gd name="connsiteX18" fmla="*/ 11664 w 1753885"/>
              <a:gd name="connsiteY18" fmla="*/ 1565537 h 2088788"/>
              <a:gd name="connsiteX19" fmla="*/ 49851 w 1753885"/>
              <a:gd name="connsiteY19" fmla="*/ 27499 h 2088788"/>
              <a:gd name="connsiteX0" fmla="*/ 49851 w 1753885"/>
              <a:gd name="connsiteY0" fmla="*/ 27499 h 2088953"/>
              <a:gd name="connsiteX1" fmla="*/ 343914 w 1753885"/>
              <a:gd name="connsiteY1" fmla="*/ 5292 h 2088953"/>
              <a:gd name="connsiteX2" fmla="*/ 837512 w 1753885"/>
              <a:gd name="connsiteY2" fmla="*/ 17649 h 2088953"/>
              <a:gd name="connsiteX3" fmla="*/ 1384056 w 1753885"/>
              <a:gd name="connsiteY3" fmla="*/ 10086 h 2088953"/>
              <a:gd name="connsiteX4" fmla="*/ 1722791 w 1753885"/>
              <a:gd name="connsiteY4" fmla="*/ 16048 h 2088953"/>
              <a:gd name="connsiteX5" fmla="*/ 1736706 w 1753885"/>
              <a:gd name="connsiteY5" fmla="*/ 867172 h 2088953"/>
              <a:gd name="connsiteX6" fmla="*/ 1733544 w 1753885"/>
              <a:gd name="connsiteY6" fmla="*/ 1431191 h 2088953"/>
              <a:gd name="connsiteX7" fmla="*/ 1743355 w 1753885"/>
              <a:gd name="connsiteY7" fmla="*/ 1797214 h 2088953"/>
              <a:gd name="connsiteX8" fmla="*/ 1734886 w 1753885"/>
              <a:gd name="connsiteY8" fmla="*/ 1998120 h 2088953"/>
              <a:gd name="connsiteX9" fmla="*/ 1521813 w 1753885"/>
              <a:gd name="connsiteY9" fmla="*/ 2046636 h 2088953"/>
              <a:gd name="connsiteX10" fmla="*/ 1296677 w 1753885"/>
              <a:gd name="connsiteY10" fmla="*/ 2076549 h 2088953"/>
              <a:gd name="connsiteX11" fmla="*/ 738910 w 1753885"/>
              <a:gd name="connsiteY11" fmla="*/ 2087921 h 2088953"/>
              <a:gd name="connsiteX12" fmla="*/ 473909 w 1753885"/>
              <a:gd name="connsiteY12" fmla="*/ 2069850 h 2088953"/>
              <a:gd name="connsiteX13" fmla="*/ 175966 w 1753885"/>
              <a:gd name="connsiteY13" fmla="*/ 2032421 h 2088953"/>
              <a:gd name="connsiteX14" fmla="*/ 55946 w 1753885"/>
              <a:gd name="connsiteY14" fmla="*/ 2010640 h 2088953"/>
              <a:gd name="connsiteX15" fmla="*/ 12513 w 1753885"/>
              <a:gd name="connsiteY15" fmla="*/ 1963825 h 2088953"/>
              <a:gd name="connsiteX16" fmla="*/ 8854 w 1753885"/>
              <a:gd name="connsiteY16" fmla="*/ 1796657 h 2088953"/>
              <a:gd name="connsiteX17" fmla="*/ 878 w 1753885"/>
              <a:gd name="connsiteY17" fmla="*/ 1700923 h 2088953"/>
              <a:gd name="connsiteX18" fmla="*/ 11664 w 1753885"/>
              <a:gd name="connsiteY18" fmla="*/ 1565537 h 2088953"/>
              <a:gd name="connsiteX19" fmla="*/ 49851 w 1753885"/>
              <a:gd name="connsiteY19" fmla="*/ 27499 h 2088953"/>
              <a:gd name="connsiteX0" fmla="*/ 49851 w 1753885"/>
              <a:gd name="connsiteY0" fmla="*/ 27499 h 2088953"/>
              <a:gd name="connsiteX1" fmla="*/ 343914 w 1753885"/>
              <a:gd name="connsiteY1" fmla="*/ 5292 h 2088953"/>
              <a:gd name="connsiteX2" fmla="*/ 837512 w 1753885"/>
              <a:gd name="connsiteY2" fmla="*/ 17649 h 2088953"/>
              <a:gd name="connsiteX3" fmla="*/ 1384056 w 1753885"/>
              <a:gd name="connsiteY3" fmla="*/ 10086 h 2088953"/>
              <a:gd name="connsiteX4" fmla="*/ 1722791 w 1753885"/>
              <a:gd name="connsiteY4" fmla="*/ 16048 h 2088953"/>
              <a:gd name="connsiteX5" fmla="*/ 1736706 w 1753885"/>
              <a:gd name="connsiteY5" fmla="*/ 867172 h 2088953"/>
              <a:gd name="connsiteX6" fmla="*/ 1733544 w 1753885"/>
              <a:gd name="connsiteY6" fmla="*/ 1431191 h 2088953"/>
              <a:gd name="connsiteX7" fmla="*/ 1743355 w 1753885"/>
              <a:gd name="connsiteY7" fmla="*/ 1797214 h 2088953"/>
              <a:gd name="connsiteX8" fmla="*/ 1734886 w 1753885"/>
              <a:gd name="connsiteY8" fmla="*/ 1998120 h 2088953"/>
              <a:gd name="connsiteX9" fmla="*/ 1521813 w 1753885"/>
              <a:gd name="connsiteY9" fmla="*/ 2046636 h 2088953"/>
              <a:gd name="connsiteX10" fmla="*/ 1296677 w 1753885"/>
              <a:gd name="connsiteY10" fmla="*/ 2076549 h 2088953"/>
              <a:gd name="connsiteX11" fmla="*/ 738910 w 1753885"/>
              <a:gd name="connsiteY11" fmla="*/ 2087921 h 2088953"/>
              <a:gd name="connsiteX12" fmla="*/ 473909 w 1753885"/>
              <a:gd name="connsiteY12" fmla="*/ 2069850 h 2088953"/>
              <a:gd name="connsiteX13" fmla="*/ 175966 w 1753885"/>
              <a:gd name="connsiteY13" fmla="*/ 2032421 h 2088953"/>
              <a:gd name="connsiteX14" fmla="*/ 72083 w 1753885"/>
              <a:gd name="connsiteY14" fmla="*/ 1999882 h 2088953"/>
              <a:gd name="connsiteX15" fmla="*/ 12513 w 1753885"/>
              <a:gd name="connsiteY15" fmla="*/ 1963825 h 2088953"/>
              <a:gd name="connsiteX16" fmla="*/ 8854 w 1753885"/>
              <a:gd name="connsiteY16" fmla="*/ 1796657 h 2088953"/>
              <a:gd name="connsiteX17" fmla="*/ 878 w 1753885"/>
              <a:gd name="connsiteY17" fmla="*/ 1700923 h 2088953"/>
              <a:gd name="connsiteX18" fmla="*/ 11664 w 1753885"/>
              <a:gd name="connsiteY18" fmla="*/ 1565537 h 2088953"/>
              <a:gd name="connsiteX19" fmla="*/ 49851 w 1753885"/>
              <a:gd name="connsiteY19" fmla="*/ 27499 h 2088953"/>
              <a:gd name="connsiteX0" fmla="*/ 49851 w 1753885"/>
              <a:gd name="connsiteY0" fmla="*/ 27499 h 2088953"/>
              <a:gd name="connsiteX1" fmla="*/ 343914 w 1753885"/>
              <a:gd name="connsiteY1" fmla="*/ 5292 h 2088953"/>
              <a:gd name="connsiteX2" fmla="*/ 837512 w 1753885"/>
              <a:gd name="connsiteY2" fmla="*/ 17649 h 2088953"/>
              <a:gd name="connsiteX3" fmla="*/ 1384056 w 1753885"/>
              <a:gd name="connsiteY3" fmla="*/ 10086 h 2088953"/>
              <a:gd name="connsiteX4" fmla="*/ 1722791 w 1753885"/>
              <a:gd name="connsiteY4" fmla="*/ 16048 h 2088953"/>
              <a:gd name="connsiteX5" fmla="*/ 1736706 w 1753885"/>
              <a:gd name="connsiteY5" fmla="*/ 867172 h 2088953"/>
              <a:gd name="connsiteX6" fmla="*/ 1733544 w 1753885"/>
              <a:gd name="connsiteY6" fmla="*/ 1431191 h 2088953"/>
              <a:gd name="connsiteX7" fmla="*/ 1743355 w 1753885"/>
              <a:gd name="connsiteY7" fmla="*/ 1797214 h 2088953"/>
              <a:gd name="connsiteX8" fmla="*/ 1734886 w 1753885"/>
              <a:gd name="connsiteY8" fmla="*/ 1998120 h 2088953"/>
              <a:gd name="connsiteX9" fmla="*/ 1521813 w 1753885"/>
              <a:gd name="connsiteY9" fmla="*/ 2046636 h 2088953"/>
              <a:gd name="connsiteX10" fmla="*/ 1296677 w 1753885"/>
              <a:gd name="connsiteY10" fmla="*/ 2076549 h 2088953"/>
              <a:gd name="connsiteX11" fmla="*/ 738910 w 1753885"/>
              <a:gd name="connsiteY11" fmla="*/ 2087921 h 2088953"/>
              <a:gd name="connsiteX12" fmla="*/ 473909 w 1753885"/>
              <a:gd name="connsiteY12" fmla="*/ 2069850 h 2088953"/>
              <a:gd name="connsiteX13" fmla="*/ 175966 w 1753885"/>
              <a:gd name="connsiteY13" fmla="*/ 2032421 h 2088953"/>
              <a:gd name="connsiteX14" fmla="*/ 72083 w 1753885"/>
              <a:gd name="connsiteY14" fmla="*/ 1999882 h 2088953"/>
              <a:gd name="connsiteX15" fmla="*/ 44786 w 1753885"/>
              <a:gd name="connsiteY15" fmla="*/ 1958447 h 2088953"/>
              <a:gd name="connsiteX16" fmla="*/ 8854 w 1753885"/>
              <a:gd name="connsiteY16" fmla="*/ 1796657 h 2088953"/>
              <a:gd name="connsiteX17" fmla="*/ 878 w 1753885"/>
              <a:gd name="connsiteY17" fmla="*/ 1700923 h 2088953"/>
              <a:gd name="connsiteX18" fmla="*/ 11664 w 1753885"/>
              <a:gd name="connsiteY18" fmla="*/ 1565537 h 2088953"/>
              <a:gd name="connsiteX19" fmla="*/ 49851 w 1753885"/>
              <a:gd name="connsiteY19" fmla="*/ 27499 h 2088953"/>
              <a:gd name="connsiteX0" fmla="*/ 49851 w 1753885"/>
              <a:gd name="connsiteY0" fmla="*/ 27499 h 2088953"/>
              <a:gd name="connsiteX1" fmla="*/ 343914 w 1753885"/>
              <a:gd name="connsiteY1" fmla="*/ 5292 h 2088953"/>
              <a:gd name="connsiteX2" fmla="*/ 837512 w 1753885"/>
              <a:gd name="connsiteY2" fmla="*/ 17649 h 2088953"/>
              <a:gd name="connsiteX3" fmla="*/ 1384056 w 1753885"/>
              <a:gd name="connsiteY3" fmla="*/ 10086 h 2088953"/>
              <a:gd name="connsiteX4" fmla="*/ 1722791 w 1753885"/>
              <a:gd name="connsiteY4" fmla="*/ 16048 h 2088953"/>
              <a:gd name="connsiteX5" fmla="*/ 1736706 w 1753885"/>
              <a:gd name="connsiteY5" fmla="*/ 867172 h 2088953"/>
              <a:gd name="connsiteX6" fmla="*/ 1733544 w 1753885"/>
              <a:gd name="connsiteY6" fmla="*/ 1431191 h 2088953"/>
              <a:gd name="connsiteX7" fmla="*/ 1743355 w 1753885"/>
              <a:gd name="connsiteY7" fmla="*/ 1797214 h 2088953"/>
              <a:gd name="connsiteX8" fmla="*/ 1734886 w 1753885"/>
              <a:gd name="connsiteY8" fmla="*/ 1998120 h 2088953"/>
              <a:gd name="connsiteX9" fmla="*/ 1521813 w 1753885"/>
              <a:gd name="connsiteY9" fmla="*/ 2046636 h 2088953"/>
              <a:gd name="connsiteX10" fmla="*/ 1296677 w 1753885"/>
              <a:gd name="connsiteY10" fmla="*/ 2076549 h 2088953"/>
              <a:gd name="connsiteX11" fmla="*/ 738910 w 1753885"/>
              <a:gd name="connsiteY11" fmla="*/ 2087921 h 2088953"/>
              <a:gd name="connsiteX12" fmla="*/ 473909 w 1753885"/>
              <a:gd name="connsiteY12" fmla="*/ 2069850 h 2088953"/>
              <a:gd name="connsiteX13" fmla="*/ 175966 w 1753885"/>
              <a:gd name="connsiteY13" fmla="*/ 2032421 h 2088953"/>
              <a:gd name="connsiteX14" fmla="*/ 72083 w 1753885"/>
              <a:gd name="connsiteY14" fmla="*/ 1999882 h 2088953"/>
              <a:gd name="connsiteX15" fmla="*/ 44786 w 1753885"/>
              <a:gd name="connsiteY15" fmla="*/ 1958447 h 2088953"/>
              <a:gd name="connsiteX16" fmla="*/ 30370 w 1753885"/>
              <a:gd name="connsiteY16" fmla="*/ 1796657 h 2088953"/>
              <a:gd name="connsiteX17" fmla="*/ 878 w 1753885"/>
              <a:gd name="connsiteY17" fmla="*/ 1700923 h 2088953"/>
              <a:gd name="connsiteX18" fmla="*/ 11664 w 1753885"/>
              <a:gd name="connsiteY18" fmla="*/ 1565537 h 2088953"/>
              <a:gd name="connsiteX19" fmla="*/ 49851 w 1753885"/>
              <a:gd name="connsiteY19" fmla="*/ 27499 h 2088953"/>
              <a:gd name="connsiteX0" fmla="*/ 45547 w 1749581"/>
              <a:gd name="connsiteY0" fmla="*/ 27499 h 2088953"/>
              <a:gd name="connsiteX1" fmla="*/ 339610 w 1749581"/>
              <a:gd name="connsiteY1" fmla="*/ 5292 h 2088953"/>
              <a:gd name="connsiteX2" fmla="*/ 833208 w 1749581"/>
              <a:gd name="connsiteY2" fmla="*/ 17649 h 2088953"/>
              <a:gd name="connsiteX3" fmla="*/ 1379752 w 1749581"/>
              <a:gd name="connsiteY3" fmla="*/ 10086 h 2088953"/>
              <a:gd name="connsiteX4" fmla="*/ 1718487 w 1749581"/>
              <a:gd name="connsiteY4" fmla="*/ 16048 h 2088953"/>
              <a:gd name="connsiteX5" fmla="*/ 1732402 w 1749581"/>
              <a:gd name="connsiteY5" fmla="*/ 867172 h 2088953"/>
              <a:gd name="connsiteX6" fmla="*/ 1729240 w 1749581"/>
              <a:gd name="connsiteY6" fmla="*/ 1431191 h 2088953"/>
              <a:gd name="connsiteX7" fmla="*/ 1739051 w 1749581"/>
              <a:gd name="connsiteY7" fmla="*/ 1797214 h 2088953"/>
              <a:gd name="connsiteX8" fmla="*/ 1730582 w 1749581"/>
              <a:gd name="connsiteY8" fmla="*/ 1998120 h 2088953"/>
              <a:gd name="connsiteX9" fmla="*/ 1517509 w 1749581"/>
              <a:gd name="connsiteY9" fmla="*/ 2046636 h 2088953"/>
              <a:gd name="connsiteX10" fmla="*/ 1292373 w 1749581"/>
              <a:gd name="connsiteY10" fmla="*/ 2076549 h 2088953"/>
              <a:gd name="connsiteX11" fmla="*/ 734606 w 1749581"/>
              <a:gd name="connsiteY11" fmla="*/ 2087921 h 2088953"/>
              <a:gd name="connsiteX12" fmla="*/ 469605 w 1749581"/>
              <a:gd name="connsiteY12" fmla="*/ 2069850 h 2088953"/>
              <a:gd name="connsiteX13" fmla="*/ 171662 w 1749581"/>
              <a:gd name="connsiteY13" fmla="*/ 2032421 h 2088953"/>
              <a:gd name="connsiteX14" fmla="*/ 67779 w 1749581"/>
              <a:gd name="connsiteY14" fmla="*/ 1999882 h 2088953"/>
              <a:gd name="connsiteX15" fmla="*/ 40482 w 1749581"/>
              <a:gd name="connsiteY15" fmla="*/ 1958447 h 2088953"/>
              <a:gd name="connsiteX16" fmla="*/ 26066 w 1749581"/>
              <a:gd name="connsiteY16" fmla="*/ 1796657 h 2088953"/>
              <a:gd name="connsiteX17" fmla="*/ 28847 w 1749581"/>
              <a:gd name="connsiteY17" fmla="*/ 1695544 h 2088953"/>
              <a:gd name="connsiteX18" fmla="*/ 7360 w 1749581"/>
              <a:gd name="connsiteY18" fmla="*/ 1565537 h 2088953"/>
              <a:gd name="connsiteX19" fmla="*/ 45547 w 1749581"/>
              <a:gd name="connsiteY19" fmla="*/ 27499 h 2088953"/>
              <a:gd name="connsiteX0" fmla="*/ 27259 w 1731293"/>
              <a:gd name="connsiteY0" fmla="*/ 121229 h 2182683"/>
              <a:gd name="connsiteX1" fmla="*/ 321322 w 1731293"/>
              <a:gd name="connsiteY1" fmla="*/ 99022 h 2182683"/>
              <a:gd name="connsiteX2" fmla="*/ 814920 w 1731293"/>
              <a:gd name="connsiteY2" fmla="*/ 111379 h 2182683"/>
              <a:gd name="connsiteX3" fmla="*/ 1361464 w 1731293"/>
              <a:gd name="connsiteY3" fmla="*/ 103816 h 2182683"/>
              <a:gd name="connsiteX4" fmla="*/ 1700199 w 1731293"/>
              <a:gd name="connsiteY4" fmla="*/ 109778 h 2182683"/>
              <a:gd name="connsiteX5" fmla="*/ 1714114 w 1731293"/>
              <a:gd name="connsiteY5" fmla="*/ 960902 h 2182683"/>
              <a:gd name="connsiteX6" fmla="*/ 1710952 w 1731293"/>
              <a:gd name="connsiteY6" fmla="*/ 1524921 h 2182683"/>
              <a:gd name="connsiteX7" fmla="*/ 1720763 w 1731293"/>
              <a:gd name="connsiteY7" fmla="*/ 1890944 h 2182683"/>
              <a:gd name="connsiteX8" fmla="*/ 1712294 w 1731293"/>
              <a:gd name="connsiteY8" fmla="*/ 2091850 h 2182683"/>
              <a:gd name="connsiteX9" fmla="*/ 1499221 w 1731293"/>
              <a:gd name="connsiteY9" fmla="*/ 2140366 h 2182683"/>
              <a:gd name="connsiteX10" fmla="*/ 1274085 w 1731293"/>
              <a:gd name="connsiteY10" fmla="*/ 2170279 h 2182683"/>
              <a:gd name="connsiteX11" fmla="*/ 716318 w 1731293"/>
              <a:gd name="connsiteY11" fmla="*/ 2181651 h 2182683"/>
              <a:gd name="connsiteX12" fmla="*/ 451317 w 1731293"/>
              <a:gd name="connsiteY12" fmla="*/ 2163580 h 2182683"/>
              <a:gd name="connsiteX13" fmla="*/ 153374 w 1731293"/>
              <a:gd name="connsiteY13" fmla="*/ 2126151 h 2182683"/>
              <a:gd name="connsiteX14" fmla="*/ 49491 w 1731293"/>
              <a:gd name="connsiteY14" fmla="*/ 2093612 h 2182683"/>
              <a:gd name="connsiteX15" fmla="*/ 22194 w 1731293"/>
              <a:gd name="connsiteY15" fmla="*/ 2052177 h 2182683"/>
              <a:gd name="connsiteX16" fmla="*/ 7778 w 1731293"/>
              <a:gd name="connsiteY16" fmla="*/ 1890387 h 2182683"/>
              <a:gd name="connsiteX17" fmla="*/ 10559 w 1731293"/>
              <a:gd name="connsiteY17" fmla="*/ 1789274 h 2182683"/>
              <a:gd name="connsiteX18" fmla="*/ 26724 w 1731293"/>
              <a:gd name="connsiteY18" fmla="*/ 1659267 h 2182683"/>
              <a:gd name="connsiteX19" fmla="*/ 27259 w 1731293"/>
              <a:gd name="connsiteY19" fmla="*/ 121229 h 2182683"/>
              <a:gd name="connsiteX0" fmla="*/ 19754 w 1723788"/>
              <a:gd name="connsiteY0" fmla="*/ 121229 h 2182683"/>
              <a:gd name="connsiteX1" fmla="*/ 313817 w 1723788"/>
              <a:gd name="connsiteY1" fmla="*/ 99022 h 2182683"/>
              <a:gd name="connsiteX2" fmla="*/ 807415 w 1723788"/>
              <a:gd name="connsiteY2" fmla="*/ 111379 h 2182683"/>
              <a:gd name="connsiteX3" fmla="*/ 1353959 w 1723788"/>
              <a:gd name="connsiteY3" fmla="*/ 103816 h 2182683"/>
              <a:gd name="connsiteX4" fmla="*/ 1692694 w 1723788"/>
              <a:gd name="connsiteY4" fmla="*/ 109778 h 2182683"/>
              <a:gd name="connsiteX5" fmla="*/ 1706609 w 1723788"/>
              <a:gd name="connsiteY5" fmla="*/ 960902 h 2182683"/>
              <a:gd name="connsiteX6" fmla="*/ 1703447 w 1723788"/>
              <a:gd name="connsiteY6" fmla="*/ 1524921 h 2182683"/>
              <a:gd name="connsiteX7" fmla="*/ 1713258 w 1723788"/>
              <a:gd name="connsiteY7" fmla="*/ 1890944 h 2182683"/>
              <a:gd name="connsiteX8" fmla="*/ 1704789 w 1723788"/>
              <a:gd name="connsiteY8" fmla="*/ 2091850 h 2182683"/>
              <a:gd name="connsiteX9" fmla="*/ 1491716 w 1723788"/>
              <a:gd name="connsiteY9" fmla="*/ 2140366 h 2182683"/>
              <a:gd name="connsiteX10" fmla="*/ 1266580 w 1723788"/>
              <a:gd name="connsiteY10" fmla="*/ 2170279 h 2182683"/>
              <a:gd name="connsiteX11" fmla="*/ 708813 w 1723788"/>
              <a:gd name="connsiteY11" fmla="*/ 2181651 h 2182683"/>
              <a:gd name="connsiteX12" fmla="*/ 443812 w 1723788"/>
              <a:gd name="connsiteY12" fmla="*/ 2163580 h 2182683"/>
              <a:gd name="connsiteX13" fmla="*/ 145869 w 1723788"/>
              <a:gd name="connsiteY13" fmla="*/ 2126151 h 2182683"/>
              <a:gd name="connsiteX14" fmla="*/ 41986 w 1723788"/>
              <a:gd name="connsiteY14" fmla="*/ 2093612 h 2182683"/>
              <a:gd name="connsiteX15" fmla="*/ 14689 w 1723788"/>
              <a:gd name="connsiteY15" fmla="*/ 2052177 h 2182683"/>
              <a:gd name="connsiteX16" fmla="*/ 273 w 1723788"/>
              <a:gd name="connsiteY16" fmla="*/ 1890387 h 2182683"/>
              <a:gd name="connsiteX17" fmla="*/ 3054 w 1723788"/>
              <a:gd name="connsiteY17" fmla="*/ 1789274 h 2182683"/>
              <a:gd name="connsiteX18" fmla="*/ 19219 w 1723788"/>
              <a:gd name="connsiteY18" fmla="*/ 1659267 h 2182683"/>
              <a:gd name="connsiteX19" fmla="*/ 19754 w 1723788"/>
              <a:gd name="connsiteY19" fmla="*/ 121229 h 2182683"/>
              <a:gd name="connsiteX0" fmla="*/ 20047 w 1724081"/>
              <a:gd name="connsiteY0" fmla="*/ 96603 h 2158057"/>
              <a:gd name="connsiteX1" fmla="*/ 314110 w 1724081"/>
              <a:gd name="connsiteY1" fmla="*/ 74396 h 2158057"/>
              <a:gd name="connsiteX2" fmla="*/ 807708 w 1724081"/>
              <a:gd name="connsiteY2" fmla="*/ 86753 h 2158057"/>
              <a:gd name="connsiteX3" fmla="*/ 1354252 w 1724081"/>
              <a:gd name="connsiteY3" fmla="*/ 79190 h 2158057"/>
              <a:gd name="connsiteX4" fmla="*/ 1692987 w 1724081"/>
              <a:gd name="connsiteY4" fmla="*/ 85152 h 2158057"/>
              <a:gd name="connsiteX5" fmla="*/ 1706902 w 1724081"/>
              <a:gd name="connsiteY5" fmla="*/ 936276 h 2158057"/>
              <a:gd name="connsiteX6" fmla="*/ 1703740 w 1724081"/>
              <a:gd name="connsiteY6" fmla="*/ 1500295 h 2158057"/>
              <a:gd name="connsiteX7" fmla="*/ 1713551 w 1724081"/>
              <a:gd name="connsiteY7" fmla="*/ 1866318 h 2158057"/>
              <a:gd name="connsiteX8" fmla="*/ 1705082 w 1724081"/>
              <a:gd name="connsiteY8" fmla="*/ 2067224 h 2158057"/>
              <a:gd name="connsiteX9" fmla="*/ 1492009 w 1724081"/>
              <a:gd name="connsiteY9" fmla="*/ 2115740 h 2158057"/>
              <a:gd name="connsiteX10" fmla="*/ 1266873 w 1724081"/>
              <a:gd name="connsiteY10" fmla="*/ 2145653 h 2158057"/>
              <a:gd name="connsiteX11" fmla="*/ 709106 w 1724081"/>
              <a:gd name="connsiteY11" fmla="*/ 2157025 h 2158057"/>
              <a:gd name="connsiteX12" fmla="*/ 444105 w 1724081"/>
              <a:gd name="connsiteY12" fmla="*/ 2138954 h 2158057"/>
              <a:gd name="connsiteX13" fmla="*/ 146162 w 1724081"/>
              <a:gd name="connsiteY13" fmla="*/ 2101525 h 2158057"/>
              <a:gd name="connsiteX14" fmla="*/ 42279 w 1724081"/>
              <a:gd name="connsiteY14" fmla="*/ 2068986 h 2158057"/>
              <a:gd name="connsiteX15" fmla="*/ 14982 w 1724081"/>
              <a:gd name="connsiteY15" fmla="*/ 2027551 h 2158057"/>
              <a:gd name="connsiteX16" fmla="*/ 566 w 1724081"/>
              <a:gd name="connsiteY16" fmla="*/ 1865761 h 2158057"/>
              <a:gd name="connsiteX17" fmla="*/ 3347 w 1724081"/>
              <a:gd name="connsiteY17" fmla="*/ 1764648 h 2158057"/>
              <a:gd name="connsiteX18" fmla="*/ 14133 w 1724081"/>
              <a:gd name="connsiteY18" fmla="*/ 1301154 h 2158057"/>
              <a:gd name="connsiteX19" fmla="*/ 20047 w 1724081"/>
              <a:gd name="connsiteY19" fmla="*/ 96603 h 2158057"/>
              <a:gd name="connsiteX0" fmla="*/ 22291 w 1726325"/>
              <a:gd name="connsiteY0" fmla="*/ 96603 h 2158057"/>
              <a:gd name="connsiteX1" fmla="*/ 316354 w 1726325"/>
              <a:gd name="connsiteY1" fmla="*/ 74396 h 2158057"/>
              <a:gd name="connsiteX2" fmla="*/ 809952 w 1726325"/>
              <a:gd name="connsiteY2" fmla="*/ 86753 h 2158057"/>
              <a:gd name="connsiteX3" fmla="*/ 1356496 w 1726325"/>
              <a:gd name="connsiteY3" fmla="*/ 79190 h 2158057"/>
              <a:gd name="connsiteX4" fmla="*/ 1695231 w 1726325"/>
              <a:gd name="connsiteY4" fmla="*/ 85152 h 2158057"/>
              <a:gd name="connsiteX5" fmla="*/ 1709146 w 1726325"/>
              <a:gd name="connsiteY5" fmla="*/ 936276 h 2158057"/>
              <a:gd name="connsiteX6" fmla="*/ 1705984 w 1726325"/>
              <a:gd name="connsiteY6" fmla="*/ 1500295 h 2158057"/>
              <a:gd name="connsiteX7" fmla="*/ 1715795 w 1726325"/>
              <a:gd name="connsiteY7" fmla="*/ 1866318 h 2158057"/>
              <a:gd name="connsiteX8" fmla="*/ 1707326 w 1726325"/>
              <a:gd name="connsiteY8" fmla="*/ 2067224 h 2158057"/>
              <a:gd name="connsiteX9" fmla="*/ 1494253 w 1726325"/>
              <a:gd name="connsiteY9" fmla="*/ 2115740 h 2158057"/>
              <a:gd name="connsiteX10" fmla="*/ 1269117 w 1726325"/>
              <a:gd name="connsiteY10" fmla="*/ 2145653 h 2158057"/>
              <a:gd name="connsiteX11" fmla="*/ 711350 w 1726325"/>
              <a:gd name="connsiteY11" fmla="*/ 2157025 h 2158057"/>
              <a:gd name="connsiteX12" fmla="*/ 446349 w 1726325"/>
              <a:gd name="connsiteY12" fmla="*/ 2138954 h 2158057"/>
              <a:gd name="connsiteX13" fmla="*/ 148406 w 1726325"/>
              <a:gd name="connsiteY13" fmla="*/ 2101525 h 2158057"/>
              <a:gd name="connsiteX14" fmla="*/ 44523 w 1726325"/>
              <a:gd name="connsiteY14" fmla="*/ 2068986 h 2158057"/>
              <a:gd name="connsiteX15" fmla="*/ 17226 w 1726325"/>
              <a:gd name="connsiteY15" fmla="*/ 2027551 h 2158057"/>
              <a:gd name="connsiteX16" fmla="*/ 2810 w 1726325"/>
              <a:gd name="connsiteY16" fmla="*/ 1865761 h 2158057"/>
              <a:gd name="connsiteX17" fmla="*/ 5591 w 1726325"/>
              <a:gd name="connsiteY17" fmla="*/ 1764648 h 2158057"/>
              <a:gd name="connsiteX18" fmla="*/ 16377 w 1726325"/>
              <a:gd name="connsiteY18" fmla="*/ 1301154 h 2158057"/>
              <a:gd name="connsiteX19" fmla="*/ 22291 w 1726325"/>
              <a:gd name="connsiteY19" fmla="*/ 96603 h 2158057"/>
              <a:gd name="connsiteX0" fmla="*/ 19754 w 1723788"/>
              <a:gd name="connsiteY0" fmla="*/ 30888 h 2092342"/>
              <a:gd name="connsiteX1" fmla="*/ 313817 w 1723788"/>
              <a:gd name="connsiteY1" fmla="*/ 8681 h 2092342"/>
              <a:gd name="connsiteX2" fmla="*/ 807415 w 1723788"/>
              <a:gd name="connsiteY2" fmla="*/ 21038 h 2092342"/>
              <a:gd name="connsiteX3" fmla="*/ 1353959 w 1723788"/>
              <a:gd name="connsiteY3" fmla="*/ 13475 h 2092342"/>
              <a:gd name="connsiteX4" fmla="*/ 1692694 w 1723788"/>
              <a:gd name="connsiteY4" fmla="*/ 19437 h 2092342"/>
              <a:gd name="connsiteX5" fmla="*/ 1706609 w 1723788"/>
              <a:gd name="connsiteY5" fmla="*/ 870561 h 2092342"/>
              <a:gd name="connsiteX6" fmla="*/ 1703447 w 1723788"/>
              <a:gd name="connsiteY6" fmla="*/ 1434580 h 2092342"/>
              <a:gd name="connsiteX7" fmla="*/ 1713258 w 1723788"/>
              <a:gd name="connsiteY7" fmla="*/ 1800603 h 2092342"/>
              <a:gd name="connsiteX8" fmla="*/ 1704789 w 1723788"/>
              <a:gd name="connsiteY8" fmla="*/ 2001509 h 2092342"/>
              <a:gd name="connsiteX9" fmla="*/ 1491716 w 1723788"/>
              <a:gd name="connsiteY9" fmla="*/ 2050025 h 2092342"/>
              <a:gd name="connsiteX10" fmla="*/ 1266580 w 1723788"/>
              <a:gd name="connsiteY10" fmla="*/ 2079938 h 2092342"/>
              <a:gd name="connsiteX11" fmla="*/ 708813 w 1723788"/>
              <a:gd name="connsiteY11" fmla="*/ 2091310 h 2092342"/>
              <a:gd name="connsiteX12" fmla="*/ 443812 w 1723788"/>
              <a:gd name="connsiteY12" fmla="*/ 2073239 h 2092342"/>
              <a:gd name="connsiteX13" fmla="*/ 145869 w 1723788"/>
              <a:gd name="connsiteY13" fmla="*/ 2035810 h 2092342"/>
              <a:gd name="connsiteX14" fmla="*/ 41986 w 1723788"/>
              <a:gd name="connsiteY14" fmla="*/ 2003271 h 2092342"/>
              <a:gd name="connsiteX15" fmla="*/ 14689 w 1723788"/>
              <a:gd name="connsiteY15" fmla="*/ 1961836 h 2092342"/>
              <a:gd name="connsiteX16" fmla="*/ 273 w 1723788"/>
              <a:gd name="connsiteY16" fmla="*/ 1800046 h 2092342"/>
              <a:gd name="connsiteX17" fmla="*/ 3054 w 1723788"/>
              <a:gd name="connsiteY17" fmla="*/ 1698933 h 2092342"/>
              <a:gd name="connsiteX18" fmla="*/ 13840 w 1723788"/>
              <a:gd name="connsiteY18" fmla="*/ 1235439 h 2092342"/>
              <a:gd name="connsiteX19" fmla="*/ 19754 w 1723788"/>
              <a:gd name="connsiteY19" fmla="*/ 30888 h 2092342"/>
              <a:gd name="connsiteX0" fmla="*/ 19754 w 1723536"/>
              <a:gd name="connsiteY0" fmla="*/ 30888 h 2092342"/>
              <a:gd name="connsiteX1" fmla="*/ 313817 w 1723536"/>
              <a:gd name="connsiteY1" fmla="*/ 8681 h 2092342"/>
              <a:gd name="connsiteX2" fmla="*/ 807415 w 1723536"/>
              <a:gd name="connsiteY2" fmla="*/ 21038 h 2092342"/>
              <a:gd name="connsiteX3" fmla="*/ 1353959 w 1723536"/>
              <a:gd name="connsiteY3" fmla="*/ 13475 h 2092342"/>
              <a:gd name="connsiteX4" fmla="*/ 1692694 w 1723536"/>
              <a:gd name="connsiteY4" fmla="*/ 19437 h 2092342"/>
              <a:gd name="connsiteX5" fmla="*/ 1706609 w 1723536"/>
              <a:gd name="connsiteY5" fmla="*/ 870561 h 2092342"/>
              <a:gd name="connsiteX6" fmla="*/ 1708826 w 1723536"/>
              <a:gd name="connsiteY6" fmla="*/ 1439959 h 2092342"/>
              <a:gd name="connsiteX7" fmla="*/ 1713258 w 1723536"/>
              <a:gd name="connsiteY7" fmla="*/ 1800603 h 2092342"/>
              <a:gd name="connsiteX8" fmla="*/ 1704789 w 1723536"/>
              <a:gd name="connsiteY8" fmla="*/ 2001509 h 2092342"/>
              <a:gd name="connsiteX9" fmla="*/ 1491716 w 1723536"/>
              <a:gd name="connsiteY9" fmla="*/ 2050025 h 2092342"/>
              <a:gd name="connsiteX10" fmla="*/ 1266580 w 1723536"/>
              <a:gd name="connsiteY10" fmla="*/ 2079938 h 2092342"/>
              <a:gd name="connsiteX11" fmla="*/ 708813 w 1723536"/>
              <a:gd name="connsiteY11" fmla="*/ 2091310 h 2092342"/>
              <a:gd name="connsiteX12" fmla="*/ 443812 w 1723536"/>
              <a:gd name="connsiteY12" fmla="*/ 2073239 h 2092342"/>
              <a:gd name="connsiteX13" fmla="*/ 145869 w 1723536"/>
              <a:gd name="connsiteY13" fmla="*/ 2035810 h 2092342"/>
              <a:gd name="connsiteX14" fmla="*/ 41986 w 1723536"/>
              <a:gd name="connsiteY14" fmla="*/ 2003271 h 2092342"/>
              <a:gd name="connsiteX15" fmla="*/ 14689 w 1723536"/>
              <a:gd name="connsiteY15" fmla="*/ 1961836 h 2092342"/>
              <a:gd name="connsiteX16" fmla="*/ 273 w 1723536"/>
              <a:gd name="connsiteY16" fmla="*/ 1800046 h 2092342"/>
              <a:gd name="connsiteX17" fmla="*/ 3054 w 1723536"/>
              <a:gd name="connsiteY17" fmla="*/ 1698933 h 2092342"/>
              <a:gd name="connsiteX18" fmla="*/ 13840 w 1723536"/>
              <a:gd name="connsiteY18" fmla="*/ 1235439 h 2092342"/>
              <a:gd name="connsiteX19" fmla="*/ 19754 w 1723536"/>
              <a:gd name="connsiteY19" fmla="*/ 30888 h 2092342"/>
              <a:gd name="connsiteX0" fmla="*/ 19754 w 1723536"/>
              <a:gd name="connsiteY0" fmla="*/ 30888 h 2092342"/>
              <a:gd name="connsiteX1" fmla="*/ 313817 w 1723536"/>
              <a:gd name="connsiteY1" fmla="*/ 8681 h 2092342"/>
              <a:gd name="connsiteX2" fmla="*/ 807415 w 1723536"/>
              <a:gd name="connsiteY2" fmla="*/ 21038 h 2092342"/>
              <a:gd name="connsiteX3" fmla="*/ 1353959 w 1723536"/>
              <a:gd name="connsiteY3" fmla="*/ 13475 h 2092342"/>
              <a:gd name="connsiteX4" fmla="*/ 1703451 w 1723536"/>
              <a:gd name="connsiteY4" fmla="*/ 19437 h 2092342"/>
              <a:gd name="connsiteX5" fmla="*/ 1706609 w 1723536"/>
              <a:gd name="connsiteY5" fmla="*/ 870561 h 2092342"/>
              <a:gd name="connsiteX6" fmla="*/ 1708826 w 1723536"/>
              <a:gd name="connsiteY6" fmla="*/ 1439959 h 2092342"/>
              <a:gd name="connsiteX7" fmla="*/ 1713258 w 1723536"/>
              <a:gd name="connsiteY7" fmla="*/ 1800603 h 2092342"/>
              <a:gd name="connsiteX8" fmla="*/ 1704789 w 1723536"/>
              <a:gd name="connsiteY8" fmla="*/ 2001509 h 2092342"/>
              <a:gd name="connsiteX9" fmla="*/ 1491716 w 1723536"/>
              <a:gd name="connsiteY9" fmla="*/ 2050025 h 2092342"/>
              <a:gd name="connsiteX10" fmla="*/ 1266580 w 1723536"/>
              <a:gd name="connsiteY10" fmla="*/ 2079938 h 2092342"/>
              <a:gd name="connsiteX11" fmla="*/ 708813 w 1723536"/>
              <a:gd name="connsiteY11" fmla="*/ 2091310 h 2092342"/>
              <a:gd name="connsiteX12" fmla="*/ 443812 w 1723536"/>
              <a:gd name="connsiteY12" fmla="*/ 2073239 h 2092342"/>
              <a:gd name="connsiteX13" fmla="*/ 145869 w 1723536"/>
              <a:gd name="connsiteY13" fmla="*/ 2035810 h 2092342"/>
              <a:gd name="connsiteX14" fmla="*/ 41986 w 1723536"/>
              <a:gd name="connsiteY14" fmla="*/ 2003271 h 2092342"/>
              <a:gd name="connsiteX15" fmla="*/ 14689 w 1723536"/>
              <a:gd name="connsiteY15" fmla="*/ 1961836 h 2092342"/>
              <a:gd name="connsiteX16" fmla="*/ 273 w 1723536"/>
              <a:gd name="connsiteY16" fmla="*/ 1800046 h 2092342"/>
              <a:gd name="connsiteX17" fmla="*/ 3054 w 1723536"/>
              <a:gd name="connsiteY17" fmla="*/ 1698933 h 2092342"/>
              <a:gd name="connsiteX18" fmla="*/ 13840 w 1723536"/>
              <a:gd name="connsiteY18" fmla="*/ 1235439 h 2092342"/>
              <a:gd name="connsiteX19" fmla="*/ 19754 w 1723536"/>
              <a:gd name="connsiteY19" fmla="*/ 30888 h 2092342"/>
              <a:gd name="connsiteX0" fmla="*/ 19754 w 1725157"/>
              <a:gd name="connsiteY0" fmla="*/ 30888 h 2092342"/>
              <a:gd name="connsiteX1" fmla="*/ 313817 w 1725157"/>
              <a:gd name="connsiteY1" fmla="*/ 8681 h 2092342"/>
              <a:gd name="connsiteX2" fmla="*/ 807415 w 1725157"/>
              <a:gd name="connsiteY2" fmla="*/ 21038 h 2092342"/>
              <a:gd name="connsiteX3" fmla="*/ 1353959 w 1725157"/>
              <a:gd name="connsiteY3" fmla="*/ 13475 h 2092342"/>
              <a:gd name="connsiteX4" fmla="*/ 1703451 w 1725157"/>
              <a:gd name="connsiteY4" fmla="*/ 19437 h 2092342"/>
              <a:gd name="connsiteX5" fmla="*/ 1717367 w 1725157"/>
              <a:gd name="connsiteY5" fmla="*/ 870561 h 2092342"/>
              <a:gd name="connsiteX6" fmla="*/ 1708826 w 1725157"/>
              <a:gd name="connsiteY6" fmla="*/ 1439959 h 2092342"/>
              <a:gd name="connsiteX7" fmla="*/ 1713258 w 1725157"/>
              <a:gd name="connsiteY7" fmla="*/ 1800603 h 2092342"/>
              <a:gd name="connsiteX8" fmla="*/ 1704789 w 1725157"/>
              <a:gd name="connsiteY8" fmla="*/ 2001509 h 2092342"/>
              <a:gd name="connsiteX9" fmla="*/ 1491716 w 1725157"/>
              <a:gd name="connsiteY9" fmla="*/ 2050025 h 2092342"/>
              <a:gd name="connsiteX10" fmla="*/ 1266580 w 1725157"/>
              <a:gd name="connsiteY10" fmla="*/ 2079938 h 2092342"/>
              <a:gd name="connsiteX11" fmla="*/ 708813 w 1725157"/>
              <a:gd name="connsiteY11" fmla="*/ 2091310 h 2092342"/>
              <a:gd name="connsiteX12" fmla="*/ 443812 w 1725157"/>
              <a:gd name="connsiteY12" fmla="*/ 2073239 h 2092342"/>
              <a:gd name="connsiteX13" fmla="*/ 145869 w 1725157"/>
              <a:gd name="connsiteY13" fmla="*/ 2035810 h 2092342"/>
              <a:gd name="connsiteX14" fmla="*/ 41986 w 1725157"/>
              <a:gd name="connsiteY14" fmla="*/ 2003271 h 2092342"/>
              <a:gd name="connsiteX15" fmla="*/ 14689 w 1725157"/>
              <a:gd name="connsiteY15" fmla="*/ 1961836 h 2092342"/>
              <a:gd name="connsiteX16" fmla="*/ 273 w 1725157"/>
              <a:gd name="connsiteY16" fmla="*/ 1800046 h 2092342"/>
              <a:gd name="connsiteX17" fmla="*/ 3054 w 1725157"/>
              <a:gd name="connsiteY17" fmla="*/ 1698933 h 2092342"/>
              <a:gd name="connsiteX18" fmla="*/ 13840 w 1725157"/>
              <a:gd name="connsiteY18" fmla="*/ 1235439 h 2092342"/>
              <a:gd name="connsiteX19" fmla="*/ 19754 w 1725157"/>
              <a:gd name="connsiteY19" fmla="*/ 30888 h 2092342"/>
              <a:gd name="connsiteX0" fmla="*/ 19482 w 1724885"/>
              <a:gd name="connsiteY0" fmla="*/ 30888 h 2092342"/>
              <a:gd name="connsiteX1" fmla="*/ 313545 w 1724885"/>
              <a:gd name="connsiteY1" fmla="*/ 8681 h 2092342"/>
              <a:gd name="connsiteX2" fmla="*/ 807143 w 1724885"/>
              <a:gd name="connsiteY2" fmla="*/ 21038 h 2092342"/>
              <a:gd name="connsiteX3" fmla="*/ 1353687 w 1724885"/>
              <a:gd name="connsiteY3" fmla="*/ 13475 h 2092342"/>
              <a:gd name="connsiteX4" fmla="*/ 1703179 w 1724885"/>
              <a:gd name="connsiteY4" fmla="*/ 19437 h 2092342"/>
              <a:gd name="connsiteX5" fmla="*/ 1717095 w 1724885"/>
              <a:gd name="connsiteY5" fmla="*/ 870561 h 2092342"/>
              <a:gd name="connsiteX6" fmla="*/ 1708554 w 1724885"/>
              <a:gd name="connsiteY6" fmla="*/ 1439959 h 2092342"/>
              <a:gd name="connsiteX7" fmla="*/ 1712986 w 1724885"/>
              <a:gd name="connsiteY7" fmla="*/ 1800603 h 2092342"/>
              <a:gd name="connsiteX8" fmla="*/ 1704517 w 1724885"/>
              <a:gd name="connsiteY8" fmla="*/ 2001509 h 2092342"/>
              <a:gd name="connsiteX9" fmla="*/ 1491444 w 1724885"/>
              <a:gd name="connsiteY9" fmla="*/ 2050025 h 2092342"/>
              <a:gd name="connsiteX10" fmla="*/ 1266308 w 1724885"/>
              <a:gd name="connsiteY10" fmla="*/ 2079938 h 2092342"/>
              <a:gd name="connsiteX11" fmla="*/ 708541 w 1724885"/>
              <a:gd name="connsiteY11" fmla="*/ 2091310 h 2092342"/>
              <a:gd name="connsiteX12" fmla="*/ 443540 w 1724885"/>
              <a:gd name="connsiteY12" fmla="*/ 2073239 h 2092342"/>
              <a:gd name="connsiteX13" fmla="*/ 145597 w 1724885"/>
              <a:gd name="connsiteY13" fmla="*/ 2035810 h 2092342"/>
              <a:gd name="connsiteX14" fmla="*/ 41714 w 1724885"/>
              <a:gd name="connsiteY14" fmla="*/ 2003271 h 2092342"/>
              <a:gd name="connsiteX15" fmla="*/ 14417 w 1724885"/>
              <a:gd name="connsiteY15" fmla="*/ 1961836 h 2092342"/>
              <a:gd name="connsiteX16" fmla="*/ 1 w 1724885"/>
              <a:gd name="connsiteY16" fmla="*/ 1800046 h 2092342"/>
              <a:gd name="connsiteX17" fmla="*/ 13540 w 1724885"/>
              <a:gd name="connsiteY17" fmla="*/ 1698933 h 2092342"/>
              <a:gd name="connsiteX18" fmla="*/ 13568 w 1724885"/>
              <a:gd name="connsiteY18" fmla="*/ 1235439 h 2092342"/>
              <a:gd name="connsiteX19" fmla="*/ 19482 w 1724885"/>
              <a:gd name="connsiteY19" fmla="*/ 30888 h 2092342"/>
              <a:gd name="connsiteX0" fmla="*/ 13258 w 1718661"/>
              <a:gd name="connsiteY0" fmla="*/ 30888 h 2092342"/>
              <a:gd name="connsiteX1" fmla="*/ 307321 w 1718661"/>
              <a:gd name="connsiteY1" fmla="*/ 8681 h 2092342"/>
              <a:gd name="connsiteX2" fmla="*/ 800919 w 1718661"/>
              <a:gd name="connsiteY2" fmla="*/ 21038 h 2092342"/>
              <a:gd name="connsiteX3" fmla="*/ 1347463 w 1718661"/>
              <a:gd name="connsiteY3" fmla="*/ 13475 h 2092342"/>
              <a:gd name="connsiteX4" fmla="*/ 1696955 w 1718661"/>
              <a:gd name="connsiteY4" fmla="*/ 19437 h 2092342"/>
              <a:gd name="connsiteX5" fmla="*/ 1710871 w 1718661"/>
              <a:gd name="connsiteY5" fmla="*/ 870561 h 2092342"/>
              <a:gd name="connsiteX6" fmla="*/ 1702330 w 1718661"/>
              <a:gd name="connsiteY6" fmla="*/ 1439959 h 2092342"/>
              <a:gd name="connsiteX7" fmla="*/ 1706762 w 1718661"/>
              <a:gd name="connsiteY7" fmla="*/ 1800603 h 2092342"/>
              <a:gd name="connsiteX8" fmla="*/ 1698293 w 1718661"/>
              <a:gd name="connsiteY8" fmla="*/ 2001509 h 2092342"/>
              <a:gd name="connsiteX9" fmla="*/ 1485220 w 1718661"/>
              <a:gd name="connsiteY9" fmla="*/ 2050025 h 2092342"/>
              <a:gd name="connsiteX10" fmla="*/ 1260084 w 1718661"/>
              <a:gd name="connsiteY10" fmla="*/ 2079938 h 2092342"/>
              <a:gd name="connsiteX11" fmla="*/ 702317 w 1718661"/>
              <a:gd name="connsiteY11" fmla="*/ 2091310 h 2092342"/>
              <a:gd name="connsiteX12" fmla="*/ 437316 w 1718661"/>
              <a:gd name="connsiteY12" fmla="*/ 2073239 h 2092342"/>
              <a:gd name="connsiteX13" fmla="*/ 139373 w 1718661"/>
              <a:gd name="connsiteY13" fmla="*/ 2035810 h 2092342"/>
              <a:gd name="connsiteX14" fmla="*/ 35490 w 1718661"/>
              <a:gd name="connsiteY14" fmla="*/ 2003271 h 2092342"/>
              <a:gd name="connsiteX15" fmla="*/ 8193 w 1718661"/>
              <a:gd name="connsiteY15" fmla="*/ 1961836 h 2092342"/>
              <a:gd name="connsiteX16" fmla="*/ 4535 w 1718661"/>
              <a:gd name="connsiteY16" fmla="*/ 1800046 h 2092342"/>
              <a:gd name="connsiteX17" fmla="*/ 7316 w 1718661"/>
              <a:gd name="connsiteY17" fmla="*/ 1698933 h 2092342"/>
              <a:gd name="connsiteX18" fmla="*/ 7344 w 1718661"/>
              <a:gd name="connsiteY18" fmla="*/ 1235439 h 2092342"/>
              <a:gd name="connsiteX19" fmla="*/ 13258 w 1718661"/>
              <a:gd name="connsiteY19" fmla="*/ 30888 h 209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18661" h="2092342">
                <a:moveTo>
                  <a:pt x="13258" y="30888"/>
                </a:moveTo>
                <a:cubicBezTo>
                  <a:pt x="14845" y="-22965"/>
                  <a:pt x="176044" y="10323"/>
                  <a:pt x="307321" y="8681"/>
                </a:cubicBezTo>
                <a:cubicBezTo>
                  <a:pt x="438598" y="7039"/>
                  <a:pt x="627562" y="20239"/>
                  <a:pt x="800919" y="21038"/>
                </a:cubicBezTo>
                <a:lnTo>
                  <a:pt x="1347463" y="13475"/>
                </a:lnTo>
                <a:cubicBezTo>
                  <a:pt x="1471867" y="13896"/>
                  <a:pt x="1564610" y="-13040"/>
                  <a:pt x="1696955" y="19437"/>
                </a:cubicBezTo>
                <a:cubicBezTo>
                  <a:pt x="1736284" y="29269"/>
                  <a:pt x="1709975" y="633807"/>
                  <a:pt x="1710871" y="870561"/>
                </a:cubicBezTo>
                <a:cubicBezTo>
                  <a:pt x="1711767" y="1107315"/>
                  <a:pt x="1708624" y="1294829"/>
                  <a:pt x="1702330" y="1439959"/>
                </a:cubicBezTo>
                <a:cubicBezTo>
                  <a:pt x="1713321" y="1666642"/>
                  <a:pt x="1707435" y="1707011"/>
                  <a:pt x="1706762" y="1800603"/>
                </a:cubicBezTo>
                <a:cubicBezTo>
                  <a:pt x="1706089" y="1894195"/>
                  <a:pt x="1735217" y="1959939"/>
                  <a:pt x="1698293" y="2001509"/>
                </a:cubicBezTo>
                <a:cubicBezTo>
                  <a:pt x="1661369" y="2043079"/>
                  <a:pt x="1529465" y="2045109"/>
                  <a:pt x="1485220" y="2050025"/>
                </a:cubicBezTo>
                <a:cubicBezTo>
                  <a:pt x="1470472" y="2054941"/>
                  <a:pt x="1390568" y="2073057"/>
                  <a:pt x="1260084" y="2079938"/>
                </a:cubicBezTo>
                <a:cubicBezTo>
                  <a:pt x="1129600" y="2086819"/>
                  <a:pt x="900790" y="2094691"/>
                  <a:pt x="702317" y="2091310"/>
                </a:cubicBezTo>
                <a:cubicBezTo>
                  <a:pt x="687569" y="2096226"/>
                  <a:pt x="531140" y="2082489"/>
                  <a:pt x="437316" y="2073239"/>
                </a:cubicBezTo>
                <a:cubicBezTo>
                  <a:pt x="343492" y="2063989"/>
                  <a:pt x="206344" y="2047471"/>
                  <a:pt x="139373" y="2035810"/>
                </a:cubicBezTo>
                <a:cubicBezTo>
                  <a:pt x="72402" y="2024149"/>
                  <a:pt x="57353" y="2015600"/>
                  <a:pt x="35490" y="2003271"/>
                </a:cubicBezTo>
                <a:cubicBezTo>
                  <a:pt x="13627" y="1990942"/>
                  <a:pt x="25809" y="2019070"/>
                  <a:pt x="8193" y="1961836"/>
                </a:cubicBezTo>
                <a:cubicBezTo>
                  <a:pt x="-7880" y="1868045"/>
                  <a:pt x="4681" y="1843863"/>
                  <a:pt x="4535" y="1800046"/>
                </a:cubicBezTo>
                <a:cubicBezTo>
                  <a:pt x="4389" y="1756229"/>
                  <a:pt x="11800" y="1723596"/>
                  <a:pt x="7316" y="1698933"/>
                </a:cubicBezTo>
                <a:cubicBezTo>
                  <a:pt x="1967" y="1669511"/>
                  <a:pt x="12260" y="1264936"/>
                  <a:pt x="7344" y="1235439"/>
                </a:cubicBezTo>
                <a:cubicBezTo>
                  <a:pt x="13939" y="763149"/>
                  <a:pt x="11671" y="84741"/>
                  <a:pt x="13258" y="30888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True or False?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The tallest container has the largest capacity.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Use containers to decide whether the statement is true or false.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Record the capacity of the different containers in a table.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00722" y="2004447"/>
            <a:ext cx="6833937" cy="919163"/>
          </a:xfrm>
          <a:prstGeom prst="roundRect">
            <a:avLst/>
          </a:prstGeom>
          <a:solidFill>
            <a:srgbClr val="7030A0">
              <a:alpha val="20000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4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Is </a:t>
            </a: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Eva correct? Explain your answer.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278843" y="952345"/>
            <a:ext cx="5342021" cy="1583455"/>
          </a:xfrm>
          <a:prstGeom prst="wedgeRoundRectCallout">
            <a:avLst>
              <a:gd name="adj1" fmla="val -62285"/>
              <a:gd name="adj2" fmla="val 24666"/>
              <a:gd name="adj3" fmla="val 16667"/>
            </a:avLst>
          </a:prstGeom>
          <a:solidFill>
            <a:schemeClr val="accent2">
              <a:alpha val="2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I know container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1 has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more than container 2 in it because the water goes further up the side.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64" y="647495"/>
            <a:ext cx="1552231" cy="2193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2127" y="2379964"/>
            <a:ext cx="96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Eva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8881" y="5301568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Container </a:t>
            </a: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1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1254" y="5301568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Container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08" y="2625205"/>
            <a:ext cx="1924838" cy="280084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2980239" y="3930368"/>
            <a:ext cx="1358971" cy="1341995"/>
          </a:xfrm>
          <a:custGeom>
            <a:avLst/>
            <a:gdLst>
              <a:gd name="connsiteX0" fmla="*/ 0 w 2032900"/>
              <a:gd name="connsiteY0" fmla="*/ 0 h 1224133"/>
              <a:gd name="connsiteX1" fmla="*/ 0 w 2032900"/>
              <a:gd name="connsiteY1" fmla="*/ 0 h 1224133"/>
              <a:gd name="connsiteX2" fmla="*/ 132735 w 2032900"/>
              <a:gd name="connsiteY2" fmla="*/ 29497 h 1224133"/>
              <a:gd name="connsiteX3" fmla="*/ 324464 w 2032900"/>
              <a:gd name="connsiteY3" fmla="*/ 0 h 1224133"/>
              <a:gd name="connsiteX4" fmla="*/ 1887793 w 2032900"/>
              <a:gd name="connsiteY4" fmla="*/ 14749 h 1224133"/>
              <a:gd name="connsiteX5" fmla="*/ 2005781 w 2032900"/>
              <a:gd name="connsiteY5" fmla="*/ 44245 h 1224133"/>
              <a:gd name="connsiteX6" fmla="*/ 1976284 w 2032900"/>
              <a:gd name="connsiteY6" fmla="*/ 501445 h 1224133"/>
              <a:gd name="connsiteX7" fmla="*/ 1976284 w 2032900"/>
              <a:gd name="connsiteY7" fmla="*/ 1061884 h 1224133"/>
              <a:gd name="connsiteX8" fmla="*/ 1902542 w 2032900"/>
              <a:gd name="connsiteY8" fmla="*/ 1150374 h 1224133"/>
              <a:gd name="connsiteX9" fmla="*/ 1769806 w 2032900"/>
              <a:gd name="connsiteY9" fmla="*/ 1165123 h 1224133"/>
              <a:gd name="connsiteX10" fmla="*/ 1725561 w 2032900"/>
              <a:gd name="connsiteY10" fmla="*/ 1179871 h 1224133"/>
              <a:gd name="connsiteX11" fmla="*/ 678426 w 2032900"/>
              <a:gd name="connsiteY11" fmla="*/ 1209368 h 1224133"/>
              <a:gd name="connsiteX12" fmla="*/ 634181 w 2032900"/>
              <a:gd name="connsiteY12" fmla="*/ 1224116 h 1224133"/>
              <a:gd name="connsiteX13" fmla="*/ 221226 w 2032900"/>
              <a:gd name="connsiteY13" fmla="*/ 1194619 h 1224133"/>
              <a:gd name="connsiteX14" fmla="*/ 176981 w 2032900"/>
              <a:gd name="connsiteY14" fmla="*/ 1165123 h 1224133"/>
              <a:gd name="connsiteX15" fmla="*/ 88490 w 2032900"/>
              <a:gd name="connsiteY15" fmla="*/ 1120878 h 1224133"/>
              <a:gd name="connsiteX16" fmla="*/ 44245 w 2032900"/>
              <a:gd name="connsiteY16" fmla="*/ 899652 h 1224133"/>
              <a:gd name="connsiteX17" fmla="*/ 29497 w 2032900"/>
              <a:gd name="connsiteY17" fmla="*/ 825910 h 1224133"/>
              <a:gd name="connsiteX18" fmla="*/ 14748 w 2032900"/>
              <a:gd name="connsiteY18" fmla="*/ 737419 h 1224133"/>
              <a:gd name="connsiteX19" fmla="*/ 0 w 2032900"/>
              <a:gd name="connsiteY19" fmla="*/ 0 h 1224133"/>
              <a:gd name="connsiteX0" fmla="*/ 0 w 2014972"/>
              <a:gd name="connsiteY0" fmla="*/ 0 h 1224133"/>
              <a:gd name="connsiteX1" fmla="*/ 0 w 2014972"/>
              <a:gd name="connsiteY1" fmla="*/ 0 h 1224133"/>
              <a:gd name="connsiteX2" fmla="*/ 132735 w 2014972"/>
              <a:gd name="connsiteY2" fmla="*/ 29497 h 1224133"/>
              <a:gd name="connsiteX3" fmla="*/ 324464 w 2014972"/>
              <a:gd name="connsiteY3" fmla="*/ 0 h 1224133"/>
              <a:gd name="connsiteX4" fmla="*/ 1887793 w 2014972"/>
              <a:gd name="connsiteY4" fmla="*/ 14749 h 1224133"/>
              <a:gd name="connsiteX5" fmla="*/ 1976284 w 2014972"/>
              <a:gd name="connsiteY5" fmla="*/ 73742 h 1224133"/>
              <a:gd name="connsiteX6" fmla="*/ 1976284 w 2014972"/>
              <a:gd name="connsiteY6" fmla="*/ 501445 h 1224133"/>
              <a:gd name="connsiteX7" fmla="*/ 1976284 w 2014972"/>
              <a:gd name="connsiteY7" fmla="*/ 1061884 h 1224133"/>
              <a:gd name="connsiteX8" fmla="*/ 1902542 w 2014972"/>
              <a:gd name="connsiteY8" fmla="*/ 1150374 h 1224133"/>
              <a:gd name="connsiteX9" fmla="*/ 1769806 w 2014972"/>
              <a:gd name="connsiteY9" fmla="*/ 1165123 h 1224133"/>
              <a:gd name="connsiteX10" fmla="*/ 1725561 w 2014972"/>
              <a:gd name="connsiteY10" fmla="*/ 1179871 h 1224133"/>
              <a:gd name="connsiteX11" fmla="*/ 678426 w 2014972"/>
              <a:gd name="connsiteY11" fmla="*/ 1209368 h 1224133"/>
              <a:gd name="connsiteX12" fmla="*/ 634181 w 2014972"/>
              <a:gd name="connsiteY12" fmla="*/ 1224116 h 1224133"/>
              <a:gd name="connsiteX13" fmla="*/ 221226 w 2014972"/>
              <a:gd name="connsiteY13" fmla="*/ 1194619 h 1224133"/>
              <a:gd name="connsiteX14" fmla="*/ 176981 w 2014972"/>
              <a:gd name="connsiteY14" fmla="*/ 1165123 h 1224133"/>
              <a:gd name="connsiteX15" fmla="*/ 88490 w 2014972"/>
              <a:gd name="connsiteY15" fmla="*/ 1120878 h 1224133"/>
              <a:gd name="connsiteX16" fmla="*/ 44245 w 2014972"/>
              <a:gd name="connsiteY16" fmla="*/ 899652 h 1224133"/>
              <a:gd name="connsiteX17" fmla="*/ 29497 w 2014972"/>
              <a:gd name="connsiteY17" fmla="*/ 825910 h 1224133"/>
              <a:gd name="connsiteX18" fmla="*/ 14748 w 2014972"/>
              <a:gd name="connsiteY18" fmla="*/ 737419 h 1224133"/>
              <a:gd name="connsiteX19" fmla="*/ 0 w 2014972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902542 w 1984759"/>
              <a:gd name="connsiteY8" fmla="*/ 1150374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858296 w 1984759"/>
              <a:gd name="connsiteY8" fmla="*/ 11208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117986 w 1984759"/>
              <a:gd name="connsiteY15" fmla="*/ 1091381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117986 w 1984759"/>
              <a:gd name="connsiteY15" fmla="*/ 1091381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76889 w 1984759"/>
              <a:gd name="connsiteY15" fmla="*/ 1081106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76889 w 1984759"/>
              <a:gd name="connsiteY15" fmla="*/ 1081106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53194 w 1984759"/>
              <a:gd name="connsiteY18" fmla="*/ 678923 h 1224133"/>
              <a:gd name="connsiteX19" fmla="*/ 0 w 1984759"/>
              <a:gd name="connsiteY19" fmla="*/ 0 h 1224133"/>
              <a:gd name="connsiteX0" fmla="*/ 0 w 1984759"/>
              <a:gd name="connsiteY0" fmla="*/ 0 h 1210129"/>
              <a:gd name="connsiteX1" fmla="*/ 0 w 1984759"/>
              <a:gd name="connsiteY1" fmla="*/ 0 h 1210129"/>
              <a:gd name="connsiteX2" fmla="*/ 132735 w 1984759"/>
              <a:gd name="connsiteY2" fmla="*/ 29497 h 1210129"/>
              <a:gd name="connsiteX3" fmla="*/ 324464 w 1984759"/>
              <a:gd name="connsiteY3" fmla="*/ 0 h 1210129"/>
              <a:gd name="connsiteX4" fmla="*/ 1887793 w 1984759"/>
              <a:gd name="connsiteY4" fmla="*/ 14749 h 1210129"/>
              <a:gd name="connsiteX5" fmla="*/ 1976284 w 1984759"/>
              <a:gd name="connsiteY5" fmla="*/ 73742 h 1210129"/>
              <a:gd name="connsiteX6" fmla="*/ 1946788 w 1984759"/>
              <a:gd name="connsiteY6" fmla="*/ 501445 h 1210129"/>
              <a:gd name="connsiteX7" fmla="*/ 1932039 w 1984759"/>
              <a:gd name="connsiteY7" fmla="*/ 1047135 h 1210129"/>
              <a:gd name="connsiteX8" fmla="*/ 1880169 w 1984759"/>
              <a:gd name="connsiteY8" fmla="*/ 1132477 h 1210129"/>
              <a:gd name="connsiteX9" fmla="*/ 1769806 w 1984759"/>
              <a:gd name="connsiteY9" fmla="*/ 1165123 h 1210129"/>
              <a:gd name="connsiteX10" fmla="*/ 1725561 w 1984759"/>
              <a:gd name="connsiteY10" fmla="*/ 1179871 h 1210129"/>
              <a:gd name="connsiteX11" fmla="*/ 678426 w 1984759"/>
              <a:gd name="connsiteY11" fmla="*/ 1209368 h 1210129"/>
              <a:gd name="connsiteX12" fmla="*/ 572536 w 1984759"/>
              <a:gd name="connsiteY12" fmla="*/ 1193294 h 1210129"/>
              <a:gd name="connsiteX13" fmla="*/ 221226 w 1984759"/>
              <a:gd name="connsiteY13" fmla="*/ 1194619 h 1210129"/>
              <a:gd name="connsiteX14" fmla="*/ 176981 w 1984759"/>
              <a:gd name="connsiteY14" fmla="*/ 1165123 h 1210129"/>
              <a:gd name="connsiteX15" fmla="*/ 76889 w 1984759"/>
              <a:gd name="connsiteY15" fmla="*/ 1081106 h 1210129"/>
              <a:gd name="connsiteX16" fmla="*/ 44245 w 1984759"/>
              <a:gd name="connsiteY16" fmla="*/ 899652 h 1210129"/>
              <a:gd name="connsiteX17" fmla="*/ 73743 w 1984759"/>
              <a:gd name="connsiteY17" fmla="*/ 855407 h 1210129"/>
              <a:gd name="connsiteX18" fmla="*/ 53194 w 1984759"/>
              <a:gd name="connsiteY18" fmla="*/ 678923 h 1210129"/>
              <a:gd name="connsiteX19" fmla="*/ 0 w 1984759"/>
              <a:gd name="connsiteY19" fmla="*/ 0 h 1210129"/>
              <a:gd name="connsiteX0" fmla="*/ 0 w 1984759"/>
              <a:gd name="connsiteY0" fmla="*/ 0 h 1209609"/>
              <a:gd name="connsiteX1" fmla="*/ 0 w 1984759"/>
              <a:gd name="connsiteY1" fmla="*/ 0 h 1209609"/>
              <a:gd name="connsiteX2" fmla="*/ 132735 w 1984759"/>
              <a:gd name="connsiteY2" fmla="*/ 29497 h 1209609"/>
              <a:gd name="connsiteX3" fmla="*/ 324464 w 1984759"/>
              <a:gd name="connsiteY3" fmla="*/ 0 h 1209609"/>
              <a:gd name="connsiteX4" fmla="*/ 1887793 w 1984759"/>
              <a:gd name="connsiteY4" fmla="*/ 14749 h 1209609"/>
              <a:gd name="connsiteX5" fmla="*/ 1976284 w 1984759"/>
              <a:gd name="connsiteY5" fmla="*/ 73742 h 1209609"/>
              <a:gd name="connsiteX6" fmla="*/ 1946788 w 1984759"/>
              <a:gd name="connsiteY6" fmla="*/ 501445 h 1209609"/>
              <a:gd name="connsiteX7" fmla="*/ 1932039 w 1984759"/>
              <a:gd name="connsiteY7" fmla="*/ 1047135 h 1209609"/>
              <a:gd name="connsiteX8" fmla="*/ 1880169 w 1984759"/>
              <a:gd name="connsiteY8" fmla="*/ 1132477 h 1209609"/>
              <a:gd name="connsiteX9" fmla="*/ 1769806 w 1984759"/>
              <a:gd name="connsiteY9" fmla="*/ 1165123 h 1209609"/>
              <a:gd name="connsiteX10" fmla="*/ 1725561 w 1984759"/>
              <a:gd name="connsiteY10" fmla="*/ 1179871 h 1209609"/>
              <a:gd name="connsiteX11" fmla="*/ 678426 w 1984759"/>
              <a:gd name="connsiteY11" fmla="*/ 1209368 h 1209609"/>
              <a:gd name="connsiteX12" fmla="*/ 603358 w 1984759"/>
              <a:gd name="connsiteY12" fmla="*/ 1141923 h 1209609"/>
              <a:gd name="connsiteX13" fmla="*/ 221226 w 1984759"/>
              <a:gd name="connsiteY13" fmla="*/ 1194619 h 1209609"/>
              <a:gd name="connsiteX14" fmla="*/ 176981 w 1984759"/>
              <a:gd name="connsiteY14" fmla="*/ 1165123 h 1209609"/>
              <a:gd name="connsiteX15" fmla="*/ 76889 w 1984759"/>
              <a:gd name="connsiteY15" fmla="*/ 1081106 h 1209609"/>
              <a:gd name="connsiteX16" fmla="*/ 44245 w 1984759"/>
              <a:gd name="connsiteY16" fmla="*/ 899652 h 1209609"/>
              <a:gd name="connsiteX17" fmla="*/ 73743 w 1984759"/>
              <a:gd name="connsiteY17" fmla="*/ 855407 h 1209609"/>
              <a:gd name="connsiteX18" fmla="*/ 53194 w 1984759"/>
              <a:gd name="connsiteY18" fmla="*/ 678923 h 1209609"/>
              <a:gd name="connsiteX19" fmla="*/ 0 w 1984759"/>
              <a:gd name="connsiteY19" fmla="*/ 0 h 1209609"/>
              <a:gd name="connsiteX0" fmla="*/ 0 w 1984759"/>
              <a:gd name="connsiteY0" fmla="*/ 0 h 1209899"/>
              <a:gd name="connsiteX1" fmla="*/ 0 w 1984759"/>
              <a:gd name="connsiteY1" fmla="*/ 0 h 1209899"/>
              <a:gd name="connsiteX2" fmla="*/ 132735 w 1984759"/>
              <a:gd name="connsiteY2" fmla="*/ 29497 h 1209899"/>
              <a:gd name="connsiteX3" fmla="*/ 324464 w 1984759"/>
              <a:gd name="connsiteY3" fmla="*/ 0 h 1209899"/>
              <a:gd name="connsiteX4" fmla="*/ 1887793 w 1984759"/>
              <a:gd name="connsiteY4" fmla="*/ 14749 h 1209899"/>
              <a:gd name="connsiteX5" fmla="*/ 1976284 w 1984759"/>
              <a:gd name="connsiteY5" fmla="*/ 73742 h 1209899"/>
              <a:gd name="connsiteX6" fmla="*/ 1946788 w 1984759"/>
              <a:gd name="connsiteY6" fmla="*/ 501445 h 1209899"/>
              <a:gd name="connsiteX7" fmla="*/ 1932039 w 1984759"/>
              <a:gd name="connsiteY7" fmla="*/ 1047135 h 1209899"/>
              <a:gd name="connsiteX8" fmla="*/ 1880169 w 1984759"/>
              <a:gd name="connsiteY8" fmla="*/ 1132477 h 1209899"/>
              <a:gd name="connsiteX9" fmla="*/ 1769806 w 1984759"/>
              <a:gd name="connsiteY9" fmla="*/ 1165123 h 1209899"/>
              <a:gd name="connsiteX10" fmla="*/ 1725561 w 1984759"/>
              <a:gd name="connsiteY10" fmla="*/ 1179871 h 1209899"/>
              <a:gd name="connsiteX11" fmla="*/ 678426 w 1984759"/>
              <a:gd name="connsiteY11" fmla="*/ 1209368 h 1209899"/>
              <a:gd name="connsiteX12" fmla="*/ 603358 w 1984759"/>
              <a:gd name="connsiteY12" fmla="*/ 1183020 h 1209899"/>
              <a:gd name="connsiteX13" fmla="*/ 221226 w 1984759"/>
              <a:gd name="connsiteY13" fmla="*/ 1194619 h 1209899"/>
              <a:gd name="connsiteX14" fmla="*/ 176981 w 1984759"/>
              <a:gd name="connsiteY14" fmla="*/ 1165123 h 1209899"/>
              <a:gd name="connsiteX15" fmla="*/ 76889 w 1984759"/>
              <a:gd name="connsiteY15" fmla="*/ 1081106 h 1209899"/>
              <a:gd name="connsiteX16" fmla="*/ 44245 w 1984759"/>
              <a:gd name="connsiteY16" fmla="*/ 899652 h 1209899"/>
              <a:gd name="connsiteX17" fmla="*/ 73743 w 1984759"/>
              <a:gd name="connsiteY17" fmla="*/ 855407 h 1209899"/>
              <a:gd name="connsiteX18" fmla="*/ 53194 w 1984759"/>
              <a:gd name="connsiteY18" fmla="*/ 678923 h 1209899"/>
              <a:gd name="connsiteX19" fmla="*/ 0 w 1984759"/>
              <a:gd name="connsiteY19" fmla="*/ 0 h 1209899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76889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231001 w 1984759"/>
              <a:gd name="connsiteY15" fmla="*/ 1060558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60558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87163 w 1984759"/>
              <a:gd name="connsiteY15" fmla="*/ 1050284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7163 w 1984759"/>
              <a:gd name="connsiteY15" fmla="*/ 1050284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68128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32084 w 1989548"/>
              <a:gd name="connsiteY0" fmla="*/ 14029 h 1197828"/>
              <a:gd name="connsiteX1" fmla="*/ 4789 w 1989548"/>
              <a:gd name="connsiteY1" fmla="*/ 382 h 1197828"/>
              <a:gd name="connsiteX2" fmla="*/ 137524 w 1989548"/>
              <a:gd name="connsiteY2" fmla="*/ 29879 h 1197828"/>
              <a:gd name="connsiteX3" fmla="*/ 329253 w 1989548"/>
              <a:gd name="connsiteY3" fmla="*/ 382 h 1197828"/>
              <a:gd name="connsiteX4" fmla="*/ 1892582 w 1989548"/>
              <a:gd name="connsiteY4" fmla="*/ 15131 h 1197828"/>
              <a:gd name="connsiteX5" fmla="*/ 1981073 w 1989548"/>
              <a:gd name="connsiteY5" fmla="*/ 74124 h 1197828"/>
              <a:gd name="connsiteX6" fmla="*/ 1951577 w 1989548"/>
              <a:gd name="connsiteY6" fmla="*/ 501827 h 1197828"/>
              <a:gd name="connsiteX7" fmla="*/ 1936828 w 1989548"/>
              <a:gd name="connsiteY7" fmla="*/ 1047517 h 1197828"/>
              <a:gd name="connsiteX8" fmla="*/ 1884958 w 1989548"/>
              <a:gd name="connsiteY8" fmla="*/ 1132859 h 1197828"/>
              <a:gd name="connsiteX9" fmla="*/ 1774595 w 1989548"/>
              <a:gd name="connsiteY9" fmla="*/ 1165505 h 1197828"/>
              <a:gd name="connsiteX10" fmla="*/ 1730350 w 1989548"/>
              <a:gd name="connsiteY10" fmla="*/ 1180253 h 1197828"/>
              <a:gd name="connsiteX11" fmla="*/ 724311 w 1989548"/>
              <a:gd name="connsiteY11" fmla="*/ 1178927 h 1197828"/>
              <a:gd name="connsiteX12" fmla="*/ 608147 w 1989548"/>
              <a:gd name="connsiteY12" fmla="*/ 1183402 h 1197828"/>
              <a:gd name="connsiteX13" fmla="*/ 226015 w 1989548"/>
              <a:gd name="connsiteY13" fmla="*/ 1195001 h 1197828"/>
              <a:gd name="connsiteX14" fmla="*/ 130400 w 1989548"/>
              <a:gd name="connsiteY14" fmla="*/ 1124408 h 1197828"/>
              <a:gd name="connsiteX15" fmla="*/ 85128 w 1989548"/>
              <a:gd name="connsiteY15" fmla="*/ 1030194 h 1197828"/>
              <a:gd name="connsiteX16" fmla="*/ 72917 w 1989548"/>
              <a:gd name="connsiteY16" fmla="*/ 900034 h 1197828"/>
              <a:gd name="connsiteX17" fmla="*/ 78532 w 1989548"/>
              <a:gd name="connsiteY17" fmla="*/ 855789 h 1197828"/>
              <a:gd name="connsiteX18" fmla="*/ 57983 w 1989548"/>
              <a:gd name="connsiteY18" fmla="*/ 679305 h 1197828"/>
              <a:gd name="connsiteX19" fmla="*/ 32084 w 1989548"/>
              <a:gd name="connsiteY19" fmla="*/ 14029 h 1197828"/>
              <a:gd name="connsiteX0" fmla="*/ 32084 w 1989548"/>
              <a:gd name="connsiteY0" fmla="*/ 14029 h 1197828"/>
              <a:gd name="connsiteX1" fmla="*/ 4789 w 1989548"/>
              <a:gd name="connsiteY1" fmla="*/ 382 h 1197828"/>
              <a:gd name="connsiteX2" fmla="*/ 137524 w 1989548"/>
              <a:gd name="connsiteY2" fmla="*/ 29879 h 1197828"/>
              <a:gd name="connsiteX3" fmla="*/ 329253 w 1989548"/>
              <a:gd name="connsiteY3" fmla="*/ 382 h 1197828"/>
              <a:gd name="connsiteX4" fmla="*/ 1892582 w 1989548"/>
              <a:gd name="connsiteY4" fmla="*/ 15131 h 1197828"/>
              <a:gd name="connsiteX5" fmla="*/ 1981073 w 1989548"/>
              <a:gd name="connsiteY5" fmla="*/ 74124 h 1197828"/>
              <a:gd name="connsiteX6" fmla="*/ 1951577 w 1989548"/>
              <a:gd name="connsiteY6" fmla="*/ 501827 h 1197828"/>
              <a:gd name="connsiteX7" fmla="*/ 1936828 w 1989548"/>
              <a:gd name="connsiteY7" fmla="*/ 1047517 h 1197828"/>
              <a:gd name="connsiteX8" fmla="*/ 1884958 w 1989548"/>
              <a:gd name="connsiteY8" fmla="*/ 1132859 h 1197828"/>
              <a:gd name="connsiteX9" fmla="*/ 1774595 w 1989548"/>
              <a:gd name="connsiteY9" fmla="*/ 1165505 h 1197828"/>
              <a:gd name="connsiteX10" fmla="*/ 1730350 w 1989548"/>
              <a:gd name="connsiteY10" fmla="*/ 1180253 h 1197828"/>
              <a:gd name="connsiteX11" fmla="*/ 724311 w 1989548"/>
              <a:gd name="connsiteY11" fmla="*/ 1178927 h 1197828"/>
              <a:gd name="connsiteX12" fmla="*/ 608147 w 1989548"/>
              <a:gd name="connsiteY12" fmla="*/ 1183402 h 1197828"/>
              <a:gd name="connsiteX13" fmla="*/ 226015 w 1989548"/>
              <a:gd name="connsiteY13" fmla="*/ 1195001 h 1197828"/>
              <a:gd name="connsiteX14" fmla="*/ 130400 w 1989548"/>
              <a:gd name="connsiteY14" fmla="*/ 1124408 h 1197828"/>
              <a:gd name="connsiteX15" fmla="*/ 85128 w 1989548"/>
              <a:gd name="connsiteY15" fmla="*/ 1030194 h 1197828"/>
              <a:gd name="connsiteX16" fmla="*/ 72917 w 1989548"/>
              <a:gd name="connsiteY16" fmla="*/ 900034 h 1197828"/>
              <a:gd name="connsiteX17" fmla="*/ 68297 w 1989548"/>
              <a:gd name="connsiteY17" fmla="*/ 825081 h 1197828"/>
              <a:gd name="connsiteX18" fmla="*/ 57983 w 1989548"/>
              <a:gd name="connsiteY18" fmla="*/ 679305 h 1197828"/>
              <a:gd name="connsiteX19" fmla="*/ 32084 w 1989548"/>
              <a:gd name="connsiteY19" fmla="*/ 14029 h 1197828"/>
              <a:gd name="connsiteX0" fmla="*/ 32084 w 1989548"/>
              <a:gd name="connsiteY0" fmla="*/ 14029 h 1184192"/>
              <a:gd name="connsiteX1" fmla="*/ 4789 w 1989548"/>
              <a:gd name="connsiteY1" fmla="*/ 382 h 1184192"/>
              <a:gd name="connsiteX2" fmla="*/ 137524 w 1989548"/>
              <a:gd name="connsiteY2" fmla="*/ 29879 h 1184192"/>
              <a:gd name="connsiteX3" fmla="*/ 329253 w 1989548"/>
              <a:gd name="connsiteY3" fmla="*/ 382 h 1184192"/>
              <a:gd name="connsiteX4" fmla="*/ 1892582 w 1989548"/>
              <a:gd name="connsiteY4" fmla="*/ 15131 h 1184192"/>
              <a:gd name="connsiteX5" fmla="*/ 1981073 w 1989548"/>
              <a:gd name="connsiteY5" fmla="*/ 74124 h 1184192"/>
              <a:gd name="connsiteX6" fmla="*/ 1951577 w 1989548"/>
              <a:gd name="connsiteY6" fmla="*/ 501827 h 1184192"/>
              <a:gd name="connsiteX7" fmla="*/ 1936828 w 1989548"/>
              <a:gd name="connsiteY7" fmla="*/ 1047517 h 1184192"/>
              <a:gd name="connsiteX8" fmla="*/ 1884958 w 1989548"/>
              <a:gd name="connsiteY8" fmla="*/ 1132859 h 1184192"/>
              <a:gd name="connsiteX9" fmla="*/ 1774595 w 1989548"/>
              <a:gd name="connsiteY9" fmla="*/ 1165505 h 1184192"/>
              <a:gd name="connsiteX10" fmla="*/ 1730350 w 1989548"/>
              <a:gd name="connsiteY10" fmla="*/ 1180253 h 1184192"/>
              <a:gd name="connsiteX11" fmla="*/ 724311 w 1989548"/>
              <a:gd name="connsiteY11" fmla="*/ 1178927 h 1184192"/>
              <a:gd name="connsiteX12" fmla="*/ 608147 w 1989548"/>
              <a:gd name="connsiteY12" fmla="*/ 1183402 h 1184192"/>
              <a:gd name="connsiteX13" fmla="*/ 239663 w 1989548"/>
              <a:gd name="connsiteY13" fmla="*/ 1167705 h 1184192"/>
              <a:gd name="connsiteX14" fmla="*/ 130400 w 1989548"/>
              <a:gd name="connsiteY14" fmla="*/ 1124408 h 1184192"/>
              <a:gd name="connsiteX15" fmla="*/ 85128 w 1989548"/>
              <a:gd name="connsiteY15" fmla="*/ 1030194 h 1184192"/>
              <a:gd name="connsiteX16" fmla="*/ 72917 w 1989548"/>
              <a:gd name="connsiteY16" fmla="*/ 900034 h 1184192"/>
              <a:gd name="connsiteX17" fmla="*/ 68297 w 1989548"/>
              <a:gd name="connsiteY17" fmla="*/ 825081 h 1184192"/>
              <a:gd name="connsiteX18" fmla="*/ 57983 w 1989548"/>
              <a:gd name="connsiteY18" fmla="*/ 679305 h 1184192"/>
              <a:gd name="connsiteX19" fmla="*/ 32084 w 1989548"/>
              <a:gd name="connsiteY19" fmla="*/ 14029 h 1184192"/>
              <a:gd name="connsiteX0" fmla="*/ 32084 w 1989548"/>
              <a:gd name="connsiteY0" fmla="*/ 14029 h 1180763"/>
              <a:gd name="connsiteX1" fmla="*/ 4789 w 1989548"/>
              <a:gd name="connsiteY1" fmla="*/ 382 h 1180763"/>
              <a:gd name="connsiteX2" fmla="*/ 137524 w 1989548"/>
              <a:gd name="connsiteY2" fmla="*/ 29879 h 1180763"/>
              <a:gd name="connsiteX3" fmla="*/ 329253 w 1989548"/>
              <a:gd name="connsiteY3" fmla="*/ 382 h 1180763"/>
              <a:gd name="connsiteX4" fmla="*/ 1892582 w 1989548"/>
              <a:gd name="connsiteY4" fmla="*/ 15131 h 1180763"/>
              <a:gd name="connsiteX5" fmla="*/ 1981073 w 1989548"/>
              <a:gd name="connsiteY5" fmla="*/ 74124 h 1180763"/>
              <a:gd name="connsiteX6" fmla="*/ 1951577 w 1989548"/>
              <a:gd name="connsiteY6" fmla="*/ 501827 h 1180763"/>
              <a:gd name="connsiteX7" fmla="*/ 1936828 w 1989548"/>
              <a:gd name="connsiteY7" fmla="*/ 1047517 h 1180763"/>
              <a:gd name="connsiteX8" fmla="*/ 1884958 w 1989548"/>
              <a:gd name="connsiteY8" fmla="*/ 1132859 h 1180763"/>
              <a:gd name="connsiteX9" fmla="*/ 1774595 w 1989548"/>
              <a:gd name="connsiteY9" fmla="*/ 1165505 h 1180763"/>
              <a:gd name="connsiteX10" fmla="*/ 1730350 w 1989548"/>
              <a:gd name="connsiteY10" fmla="*/ 1180253 h 1180763"/>
              <a:gd name="connsiteX11" fmla="*/ 724311 w 1989548"/>
              <a:gd name="connsiteY11" fmla="*/ 1178927 h 1180763"/>
              <a:gd name="connsiteX12" fmla="*/ 601323 w 1989548"/>
              <a:gd name="connsiteY12" fmla="*/ 1162930 h 1180763"/>
              <a:gd name="connsiteX13" fmla="*/ 239663 w 1989548"/>
              <a:gd name="connsiteY13" fmla="*/ 1167705 h 1180763"/>
              <a:gd name="connsiteX14" fmla="*/ 130400 w 1989548"/>
              <a:gd name="connsiteY14" fmla="*/ 1124408 h 1180763"/>
              <a:gd name="connsiteX15" fmla="*/ 85128 w 1989548"/>
              <a:gd name="connsiteY15" fmla="*/ 1030194 h 1180763"/>
              <a:gd name="connsiteX16" fmla="*/ 72917 w 1989548"/>
              <a:gd name="connsiteY16" fmla="*/ 900034 h 1180763"/>
              <a:gd name="connsiteX17" fmla="*/ 68297 w 1989548"/>
              <a:gd name="connsiteY17" fmla="*/ 825081 h 1180763"/>
              <a:gd name="connsiteX18" fmla="*/ 57983 w 1989548"/>
              <a:gd name="connsiteY18" fmla="*/ 679305 h 1180763"/>
              <a:gd name="connsiteX19" fmla="*/ 32084 w 1989548"/>
              <a:gd name="connsiteY19" fmla="*/ 14029 h 1180763"/>
              <a:gd name="connsiteX0" fmla="*/ 32084 w 1989548"/>
              <a:gd name="connsiteY0" fmla="*/ 14029 h 1180253"/>
              <a:gd name="connsiteX1" fmla="*/ 4789 w 1989548"/>
              <a:gd name="connsiteY1" fmla="*/ 382 h 1180253"/>
              <a:gd name="connsiteX2" fmla="*/ 137524 w 1989548"/>
              <a:gd name="connsiteY2" fmla="*/ 29879 h 1180253"/>
              <a:gd name="connsiteX3" fmla="*/ 329253 w 1989548"/>
              <a:gd name="connsiteY3" fmla="*/ 382 h 1180253"/>
              <a:gd name="connsiteX4" fmla="*/ 1892582 w 1989548"/>
              <a:gd name="connsiteY4" fmla="*/ 15131 h 1180253"/>
              <a:gd name="connsiteX5" fmla="*/ 1981073 w 1989548"/>
              <a:gd name="connsiteY5" fmla="*/ 74124 h 1180253"/>
              <a:gd name="connsiteX6" fmla="*/ 1951577 w 1989548"/>
              <a:gd name="connsiteY6" fmla="*/ 501827 h 1180253"/>
              <a:gd name="connsiteX7" fmla="*/ 1936828 w 1989548"/>
              <a:gd name="connsiteY7" fmla="*/ 1047517 h 1180253"/>
              <a:gd name="connsiteX8" fmla="*/ 1884958 w 1989548"/>
              <a:gd name="connsiteY8" fmla="*/ 1132859 h 1180253"/>
              <a:gd name="connsiteX9" fmla="*/ 1774595 w 1989548"/>
              <a:gd name="connsiteY9" fmla="*/ 1165505 h 1180253"/>
              <a:gd name="connsiteX10" fmla="*/ 1730350 w 1989548"/>
              <a:gd name="connsiteY10" fmla="*/ 1180253 h 1180253"/>
              <a:gd name="connsiteX11" fmla="*/ 741371 w 1989548"/>
              <a:gd name="connsiteY11" fmla="*/ 1165279 h 1180253"/>
              <a:gd name="connsiteX12" fmla="*/ 601323 w 1989548"/>
              <a:gd name="connsiteY12" fmla="*/ 1162930 h 1180253"/>
              <a:gd name="connsiteX13" fmla="*/ 239663 w 1989548"/>
              <a:gd name="connsiteY13" fmla="*/ 1167705 h 1180253"/>
              <a:gd name="connsiteX14" fmla="*/ 130400 w 1989548"/>
              <a:gd name="connsiteY14" fmla="*/ 1124408 h 1180253"/>
              <a:gd name="connsiteX15" fmla="*/ 85128 w 1989548"/>
              <a:gd name="connsiteY15" fmla="*/ 1030194 h 1180253"/>
              <a:gd name="connsiteX16" fmla="*/ 72917 w 1989548"/>
              <a:gd name="connsiteY16" fmla="*/ 900034 h 1180253"/>
              <a:gd name="connsiteX17" fmla="*/ 68297 w 1989548"/>
              <a:gd name="connsiteY17" fmla="*/ 825081 h 1180253"/>
              <a:gd name="connsiteX18" fmla="*/ 57983 w 1989548"/>
              <a:gd name="connsiteY18" fmla="*/ 679305 h 1180253"/>
              <a:gd name="connsiteX19" fmla="*/ 32084 w 1989548"/>
              <a:gd name="connsiteY19" fmla="*/ 14029 h 1180253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36828 w 1989548"/>
              <a:gd name="connsiteY7" fmla="*/ 1047517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36828 w 1989548"/>
              <a:gd name="connsiteY7" fmla="*/ 1047517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53888 w 1989548"/>
              <a:gd name="connsiteY7" fmla="*/ 1037281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96750"/>
              <a:gd name="connsiteY0" fmla="*/ 14029 h 1169739"/>
              <a:gd name="connsiteX1" fmla="*/ 4789 w 1996750"/>
              <a:gd name="connsiteY1" fmla="*/ 382 h 1169739"/>
              <a:gd name="connsiteX2" fmla="*/ 137524 w 1996750"/>
              <a:gd name="connsiteY2" fmla="*/ 29879 h 1169739"/>
              <a:gd name="connsiteX3" fmla="*/ 329253 w 1996750"/>
              <a:gd name="connsiteY3" fmla="*/ 382 h 1169739"/>
              <a:gd name="connsiteX4" fmla="*/ 1892582 w 1996750"/>
              <a:gd name="connsiteY4" fmla="*/ 15131 h 1169739"/>
              <a:gd name="connsiteX5" fmla="*/ 1981073 w 1996750"/>
              <a:gd name="connsiteY5" fmla="*/ 74124 h 1169739"/>
              <a:gd name="connsiteX6" fmla="*/ 1965224 w 1996750"/>
              <a:gd name="connsiteY6" fmla="*/ 505239 h 1169739"/>
              <a:gd name="connsiteX7" fmla="*/ 1953888 w 1996750"/>
              <a:gd name="connsiteY7" fmla="*/ 1037281 h 1169739"/>
              <a:gd name="connsiteX8" fmla="*/ 1884958 w 1996750"/>
              <a:gd name="connsiteY8" fmla="*/ 1132859 h 1169739"/>
              <a:gd name="connsiteX9" fmla="*/ 1774595 w 1996750"/>
              <a:gd name="connsiteY9" fmla="*/ 1165505 h 1169739"/>
              <a:gd name="connsiteX10" fmla="*/ 1706467 w 1996750"/>
              <a:gd name="connsiteY10" fmla="*/ 1163193 h 1169739"/>
              <a:gd name="connsiteX11" fmla="*/ 741371 w 1996750"/>
              <a:gd name="connsiteY11" fmla="*/ 1165279 h 1169739"/>
              <a:gd name="connsiteX12" fmla="*/ 601323 w 1996750"/>
              <a:gd name="connsiteY12" fmla="*/ 1162930 h 1169739"/>
              <a:gd name="connsiteX13" fmla="*/ 239663 w 1996750"/>
              <a:gd name="connsiteY13" fmla="*/ 1167705 h 1169739"/>
              <a:gd name="connsiteX14" fmla="*/ 130400 w 1996750"/>
              <a:gd name="connsiteY14" fmla="*/ 1124408 h 1169739"/>
              <a:gd name="connsiteX15" fmla="*/ 85128 w 1996750"/>
              <a:gd name="connsiteY15" fmla="*/ 1030194 h 1169739"/>
              <a:gd name="connsiteX16" fmla="*/ 72917 w 1996750"/>
              <a:gd name="connsiteY16" fmla="*/ 900034 h 1169739"/>
              <a:gd name="connsiteX17" fmla="*/ 68297 w 1996750"/>
              <a:gd name="connsiteY17" fmla="*/ 825081 h 1169739"/>
              <a:gd name="connsiteX18" fmla="*/ 57983 w 1996750"/>
              <a:gd name="connsiteY18" fmla="*/ 679305 h 1169739"/>
              <a:gd name="connsiteX19" fmla="*/ 32084 w 1996750"/>
              <a:gd name="connsiteY19" fmla="*/ 14029 h 1169739"/>
              <a:gd name="connsiteX0" fmla="*/ 32084 w 1984688"/>
              <a:gd name="connsiteY0" fmla="*/ 14029 h 1169739"/>
              <a:gd name="connsiteX1" fmla="*/ 4789 w 1984688"/>
              <a:gd name="connsiteY1" fmla="*/ 382 h 1169739"/>
              <a:gd name="connsiteX2" fmla="*/ 137524 w 1984688"/>
              <a:gd name="connsiteY2" fmla="*/ 29879 h 1169739"/>
              <a:gd name="connsiteX3" fmla="*/ 329253 w 1984688"/>
              <a:gd name="connsiteY3" fmla="*/ 382 h 1169739"/>
              <a:gd name="connsiteX4" fmla="*/ 1892582 w 1984688"/>
              <a:gd name="connsiteY4" fmla="*/ 15131 h 1169739"/>
              <a:gd name="connsiteX5" fmla="*/ 1981073 w 1984688"/>
              <a:gd name="connsiteY5" fmla="*/ 74124 h 1169739"/>
              <a:gd name="connsiteX6" fmla="*/ 1965224 w 1984688"/>
              <a:gd name="connsiteY6" fmla="*/ 505239 h 1169739"/>
              <a:gd name="connsiteX7" fmla="*/ 1953888 w 1984688"/>
              <a:gd name="connsiteY7" fmla="*/ 1037281 h 1169739"/>
              <a:gd name="connsiteX8" fmla="*/ 1884958 w 1984688"/>
              <a:gd name="connsiteY8" fmla="*/ 1132859 h 1169739"/>
              <a:gd name="connsiteX9" fmla="*/ 1774595 w 1984688"/>
              <a:gd name="connsiteY9" fmla="*/ 1165505 h 1169739"/>
              <a:gd name="connsiteX10" fmla="*/ 1706467 w 1984688"/>
              <a:gd name="connsiteY10" fmla="*/ 1163193 h 1169739"/>
              <a:gd name="connsiteX11" fmla="*/ 741371 w 1984688"/>
              <a:gd name="connsiteY11" fmla="*/ 1165279 h 1169739"/>
              <a:gd name="connsiteX12" fmla="*/ 601323 w 1984688"/>
              <a:gd name="connsiteY12" fmla="*/ 1162930 h 1169739"/>
              <a:gd name="connsiteX13" fmla="*/ 239663 w 1984688"/>
              <a:gd name="connsiteY13" fmla="*/ 1167705 h 1169739"/>
              <a:gd name="connsiteX14" fmla="*/ 130400 w 1984688"/>
              <a:gd name="connsiteY14" fmla="*/ 1124408 h 1169739"/>
              <a:gd name="connsiteX15" fmla="*/ 85128 w 1984688"/>
              <a:gd name="connsiteY15" fmla="*/ 1030194 h 1169739"/>
              <a:gd name="connsiteX16" fmla="*/ 72917 w 1984688"/>
              <a:gd name="connsiteY16" fmla="*/ 900034 h 1169739"/>
              <a:gd name="connsiteX17" fmla="*/ 68297 w 1984688"/>
              <a:gd name="connsiteY17" fmla="*/ 825081 h 1169739"/>
              <a:gd name="connsiteX18" fmla="*/ 57983 w 1984688"/>
              <a:gd name="connsiteY18" fmla="*/ 679305 h 1169739"/>
              <a:gd name="connsiteX19" fmla="*/ 32084 w 1984688"/>
              <a:gd name="connsiteY19" fmla="*/ 14029 h 1169739"/>
              <a:gd name="connsiteX0" fmla="*/ 32084 w 1984688"/>
              <a:gd name="connsiteY0" fmla="*/ 14029 h 1169739"/>
              <a:gd name="connsiteX1" fmla="*/ 4789 w 1984688"/>
              <a:gd name="connsiteY1" fmla="*/ 382 h 1169739"/>
              <a:gd name="connsiteX2" fmla="*/ 137524 w 1984688"/>
              <a:gd name="connsiteY2" fmla="*/ 29879 h 1169739"/>
              <a:gd name="connsiteX3" fmla="*/ 329253 w 1984688"/>
              <a:gd name="connsiteY3" fmla="*/ 382 h 1169739"/>
              <a:gd name="connsiteX4" fmla="*/ 1892582 w 1984688"/>
              <a:gd name="connsiteY4" fmla="*/ 15131 h 1169739"/>
              <a:gd name="connsiteX5" fmla="*/ 1981073 w 1984688"/>
              <a:gd name="connsiteY5" fmla="*/ 74124 h 1169739"/>
              <a:gd name="connsiteX6" fmla="*/ 1965224 w 1984688"/>
              <a:gd name="connsiteY6" fmla="*/ 505239 h 1169739"/>
              <a:gd name="connsiteX7" fmla="*/ 1953888 w 1984688"/>
              <a:gd name="connsiteY7" fmla="*/ 1037281 h 1169739"/>
              <a:gd name="connsiteX8" fmla="*/ 1884958 w 1984688"/>
              <a:gd name="connsiteY8" fmla="*/ 1132859 h 1169739"/>
              <a:gd name="connsiteX9" fmla="*/ 1774595 w 1984688"/>
              <a:gd name="connsiteY9" fmla="*/ 1165505 h 1169739"/>
              <a:gd name="connsiteX10" fmla="*/ 1706467 w 1984688"/>
              <a:gd name="connsiteY10" fmla="*/ 1163193 h 1169739"/>
              <a:gd name="connsiteX11" fmla="*/ 741371 w 1984688"/>
              <a:gd name="connsiteY11" fmla="*/ 1165279 h 1169739"/>
              <a:gd name="connsiteX12" fmla="*/ 601323 w 1984688"/>
              <a:gd name="connsiteY12" fmla="*/ 1162930 h 1169739"/>
              <a:gd name="connsiteX13" fmla="*/ 239663 w 1984688"/>
              <a:gd name="connsiteY13" fmla="*/ 1167705 h 1169739"/>
              <a:gd name="connsiteX14" fmla="*/ 130400 w 1984688"/>
              <a:gd name="connsiteY14" fmla="*/ 1124408 h 1169739"/>
              <a:gd name="connsiteX15" fmla="*/ 85128 w 1984688"/>
              <a:gd name="connsiteY15" fmla="*/ 1030194 h 1169739"/>
              <a:gd name="connsiteX16" fmla="*/ 72917 w 1984688"/>
              <a:gd name="connsiteY16" fmla="*/ 900034 h 1169739"/>
              <a:gd name="connsiteX17" fmla="*/ 68297 w 1984688"/>
              <a:gd name="connsiteY17" fmla="*/ 825081 h 1169739"/>
              <a:gd name="connsiteX18" fmla="*/ 57983 w 1984688"/>
              <a:gd name="connsiteY18" fmla="*/ 679305 h 1169739"/>
              <a:gd name="connsiteX19" fmla="*/ 32084 w 1984688"/>
              <a:gd name="connsiteY19" fmla="*/ 14029 h 1169739"/>
              <a:gd name="connsiteX0" fmla="*/ 32084 w 1984464"/>
              <a:gd name="connsiteY0" fmla="*/ 15957 h 1171667"/>
              <a:gd name="connsiteX1" fmla="*/ 4789 w 1984464"/>
              <a:gd name="connsiteY1" fmla="*/ 2310 h 1171667"/>
              <a:gd name="connsiteX2" fmla="*/ 137524 w 1984464"/>
              <a:gd name="connsiteY2" fmla="*/ 31807 h 1171667"/>
              <a:gd name="connsiteX3" fmla="*/ 329253 w 1984464"/>
              <a:gd name="connsiteY3" fmla="*/ 2310 h 1171667"/>
              <a:gd name="connsiteX4" fmla="*/ 1895994 w 1984464"/>
              <a:gd name="connsiteY4" fmla="*/ 0 h 1171667"/>
              <a:gd name="connsiteX5" fmla="*/ 1981073 w 1984464"/>
              <a:gd name="connsiteY5" fmla="*/ 76052 h 1171667"/>
              <a:gd name="connsiteX6" fmla="*/ 1965224 w 1984464"/>
              <a:gd name="connsiteY6" fmla="*/ 507167 h 1171667"/>
              <a:gd name="connsiteX7" fmla="*/ 1953888 w 1984464"/>
              <a:gd name="connsiteY7" fmla="*/ 1039209 h 1171667"/>
              <a:gd name="connsiteX8" fmla="*/ 1884958 w 1984464"/>
              <a:gd name="connsiteY8" fmla="*/ 1134787 h 1171667"/>
              <a:gd name="connsiteX9" fmla="*/ 1774595 w 1984464"/>
              <a:gd name="connsiteY9" fmla="*/ 1167433 h 1171667"/>
              <a:gd name="connsiteX10" fmla="*/ 1706467 w 1984464"/>
              <a:gd name="connsiteY10" fmla="*/ 1165121 h 1171667"/>
              <a:gd name="connsiteX11" fmla="*/ 741371 w 1984464"/>
              <a:gd name="connsiteY11" fmla="*/ 1167207 h 1171667"/>
              <a:gd name="connsiteX12" fmla="*/ 601323 w 1984464"/>
              <a:gd name="connsiteY12" fmla="*/ 1164858 h 1171667"/>
              <a:gd name="connsiteX13" fmla="*/ 239663 w 1984464"/>
              <a:gd name="connsiteY13" fmla="*/ 1169633 h 1171667"/>
              <a:gd name="connsiteX14" fmla="*/ 130400 w 1984464"/>
              <a:gd name="connsiteY14" fmla="*/ 1126336 h 1171667"/>
              <a:gd name="connsiteX15" fmla="*/ 85128 w 1984464"/>
              <a:gd name="connsiteY15" fmla="*/ 1032122 h 1171667"/>
              <a:gd name="connsiteX16" fmla="*/ 72917 w 1984464"/>
              <a:gd name="connsiteY16" fmla="*/ 901962 h 1171667"/>
              <a:gd name="connsiteX17" fmla="*/ 68297 w 1984464"/>
              <a:gd name="connsiteY17" fmla="*/ 827009 h 1171667"/>
              <a:gd name="connsiteX18" fmla="*/ 57983 w 1984464"/>
              <a:gd name="connsiteY18" fmla="*/ 681233 h 1171667"/>
              <a:gd name="connsiteX19" fmla="*/ 32084 w 1984464"/>
              <a:gd name="connsiteY19" fmla="*/ 15957 h 1171667"/>
              <a:gd name="connsiteX0" fmla="*/ 32084 w 1984464"/>
              <a:gd name="connsiteY0" fmla="*/ 15957 h 1171667"/>
              <a:gd name="connsiteX1" fmla="*/ 4789 w 1984464"/>
              <a:gd name="connsiteY1" fmla="*/ 2310 h 1171667"/>
              <a:gd name="connsiteX2" fmla="*/ 137524 w 1984464"/>
              <a:gd name="connsiteY2" fmla="*/ 14747 h 1171667"/>
              <a:gd name="connsiteX3" fmla="*/ 329253 w 1984464"/>
              <a:gd name="connsiteY3" fmla="*/ 2310 h 1171667"/>
              <a:gd name="connsiteX4" fmla="*/ 1895994 w 1984464"/>
              <a:gd name="connsiteY4" fmla="*/ 0 h 1171667"/>
              <a:gd name="connsiteX5" fmla="*/ 1981073 w 1984464"/>
              <a:gd name="connsiteY5" fmla="*/ 76052 h 1171667"/>
              <a:gd name="connsiteX6" fmla="*/ 1965224 w 1984464"/>
              <a:gd name="connsiteY6" fmla="*/ 507167 h 1171667"/>
              <a:gd name="connsiteX7" fmla="*/ 1953888 w 1984464"/>
              <a:gd name="connsiteY7" fmla="*/ 1039209 h 1171667"/>
              <a:gd name="connsiteX8" fmla="*/ 1884958 w 1984464"/>
              <a:gd name="connsiteY8" fmla="*/ 1134787 h 1171667"/>
              <a:gd name="connsiteX9" fmla="*/ 1774595 w 1984464"/>
              <a:gd name="connsiteY9" fmla="*/ 1167433 h 1171667"/>
              <a:gd name="connsiteX10" fmla="*/ 1706467 w 1984464"/>
              <a:gd name="connsiteY10" fmla="*/ 1165121 h 1171667"/>
              <a:gd name="connsiteX11" fmla="*/ 741371 w 1984464"/>
              <a:gd name="connsiteY11" fmla="*/ 1167207 h 1171667"/>
              <a:gd name="connsiteX12" fmla="*/ 601323 w 1984464"/>
              <a:gd name="connsiteY12" fmla="*/ 1164858 h 1171667"/>
              <a:gd name="connsiteX13" fmla="*/ 239663 w 1984464"/>
              <a:gd name="connsiteY13" fmla="*/ 1169633 h 1171667"/>
              <a:gd name="connsiteX14" fmla="*/ 130400 w 1984464"/>
              <a:gd name="connsiteY14" fmla="*/ 1126336 h 1171667"/>
              <a:gd name="connsiteX15" fmla="*/ 85128 w 1984464"/>
              <a:gd name="connsiteY15" fmla="*/ 1032122 h 1171667"/>
              <a:gd name="connsiteX16" fmla="*/ 72917 w 1984464"/>
              <a:gd name="connsiteY16" fmla="*/ 901962 h 1171667"/>
              <a:gd name="connsiteX17" fmla="*/ 68297 w 1984464"/>
              <a:gd name="connsiteY17" fmla="*/ 827009 h 1171667"/>
              <a:gd name="connsiteX18" fmla="*/ 57983 w 1984464"/>
              <a:gd name="connsiteY18" fmla="*/ 681233 h 1171667"/>
              <a:gd name="connsiteX19" fmla="*/ 32084 w 1984464"/>
              <a:gd name="connsiteY19" fmla="*/ 15957 h 1171667"/>
              <a:gd name="connsiteX0" fmla="*/ 124 w 1952504"/>
              <a:gd name="connsiteY0" fmla="*/ 55326 h 1211036"/>
              <a:gd name="connsiteX1" fmla="*/ 20596 w 1952504"/>
              <a:gd name="connsiteY1" fmla="*/ 38267 h 1211036"/>
              <a:gd name="connsiteX2" fmla="*/ 105564 w 1952504"/>
              <a:gd name="connsiteY2" fmla="*/ 54116 h 1211036"/>
              <a:gd name="connsiteX3" fmla="*/ 297293 w 1952504"/>
              <a:gd name="connsiteY3" fmla="*/ 41679 h 1211036"/>
              <a:gd name="connsiteX4" fmla="*/ 1864034 w 1952504"/>
              <a:gd name="connsiteY4" fmla="*/ 39369 h 1211036"/>
              <a:gd name="connsiteX5" fmla="*/ 1949113 w 1952504"/>
              <a:gd name="connsiteY5" fmla="*/ 115421 h 1211036"/>
              <a:gd name="connsiteX6" fmla="*/ 1933264 w 1952504"/>
              <a:gd name="connsiteY6" fmla="*/ 546536 h 1211036"/>
              <a:gd name="connsiteX7" fmla="*/ 1921928 w 1952504"/>
              <a:gd name="connsiteY7" fmla="*/ 1078578 h 1211036"/>
              <a:gd name="connsiteX8" fmla="*/ 1852998 w 1952504"/>
              <a:gd name="connsiteY8" fmla="*/ 1174156 h 1211036"/>
              <a:gd name="connsiteX9" fmla="*/ 1742635 w 1952504"/>
              <a:gd name="connsiteY9" fmla="*/ 1206802 h 1211036"/>
              <a:gd name="connsiteX10" fmla="*/ 1674507 w 1952504"/>
              <a:gd name="connsiteY10" fmla="*/ 1204490 h 1211036"/>
              <a:gd name="connsiteX11" fmla="*/ 709411 w 1952504"/>
              <a:gd name="connsiteY11" fmla="*/ 1206576 h 1211036"/>
              <a:gd name="connsiteX12" fmla="*/ 569363 w 1952504"/>
              <a:gd name="connsiteY12" fmla="*/ 1204227 h 1211036"/>
              <a:gd name="connsiteX13" fmla="*/ 207703 w 1952504"/>
              <a:gd name="connsiteY13" fmla="*/ 1209002 h 1211036"/>
              <a:gd name="connsiteX14" fmla="*/ 98440 w 1952504"/>
              <a:gd name="connsiteY14" fmla="*/ 1165705 h 1211036"/>
              <a:gd name="connsiteX15" fmla="*/ 53168 w 1952504"/>
              <a:gd name="connsiteY15" fmla="*/ 1071491 h 1211036"/>
              <a:gd name="connsiteX16" fmla="*/ 40957 w 1952504"/>
              <a:gd name="connsiteY16" fmla="*/ 941331 h 1211036"/>
              <a:gd name="connsiteX17" fmla="*/ 36337 w 1952504"/>
              <a:gd name="connsiteY17" fmla="*/ 866378 h 1211036"/>
              <a:gd name="connsiteX18" fmla="*/ 26023 w 1952504"/>
              <a:gd name="connsiteY18" fmla="*/ 720602 h 1211036"/>
              <a:gd name="connsiteX19" fmla="*/ 124 w 1952504"/>
              <a:gd name="connsiteY19" fmla="*/ 55326 h 1211036"/>
              <a:gd name="connsiteX0" fmla="*/ 57158 w 1932166"/>
              <a:gd name="connsiteY0" fmla="*/ 31807 h 1342262"/>
              <a:gd name="connsiteX1" fmla="*/ 258 w 1932166"/>
              <a:gd name="connsiteY1" fmla="*/ 169493 h 1342262"/>
              <a:gd name="connsiteX2" fmla="*/ 85226 w 1932166"/>
              <a:gd name="connsiteY2" fmla="*/ 185342 h 1342262"/>
              <a:gd name="connsiteX3" fmla="*/ 276955 w 1932166"/>
              <a:gd name="connsiteY3" fmla="*/ 172905 h 1342262"/>
              <a:gd name="connsiteX4" fmla="*/ 1843696 w 1932166"/>
              <a:gd name="connsiteY4" fmla="*/ 170595 h 1342262"/>
              <a:gd name="connsiteX5" fmla="*/ 1928775 w 1932166"/>
              <a:gd name="connsiteY5" fmla="*/ 246647 h 1342262"/>
              <a:gd name="connsiteX6" fmla="*/ 1912926 w 1932166"/>
              <a:gd name="connsiteY6" fmla="*/ 677762 h 1342262"/>
              <a:gd name="connsiteX7" fmla="*/ 1901590 w 1932166"/>
              <a:gd name="connsiteY7" fmla="*/ 1209804 h 1342262"/>
              <a:gd name="connsiteX8" fmla="*/ 1832660 w 1932166"/>
              <a:gd name="connsiteY8" fmla="*/ 1305382 h 1342262"/>
              <a:gd name="connsiteX9" fmla="*/ 1722297 w 1932166"/>
              <a:gd name="connsiteY9" fmla="*/ 1338028 h 1342262"/>
              <a:gd name="connsiteX10" fmla="*/ 1654169 w 1932166"/>
              <a:gd name="connsiteY10" fmla="*/ 1335716 h 1342262"/>
              <a:gd name="connsiteX11" fmla="*/ 689073 w 1932166"/>
              <a:gd name="connsiteY11" fmla="*/ 1337802 h 1342262"/>
              <a:gd name="connsiteX12" fmla="*/ 549025 w 1932166"/>
              <a:gd name="connsiteY12" fmla="*/ 1335453 h 1342262"/>
              <a:gd name="connsiteX13" fmla="*/ 187365 w 1932166"/>
              <a:gd name="connsiteY13" fmla="*/ 1340228 h 1342262"/>
              <a:gd name="connsiteX14" fmla="*/ 78102 w 1932166"/>
              <a:gd name="connsiteY14" fmla="*/ 1296931 h 1342262"/>
              <a:gd name="connsiteX15" fmla="*/ 32830 w 1932166"/>
              <a:gd name="connsiteY15" fmla="*/ 1202717 h 1342262"/>
              <a:gd name="connsiteX16" fmla="*/ 20619 w 1932166"/>
              <a:gd name="connsiteY16" fmla="*/ 1072557 h 1342262"/>
              <a:gd name="connsiteX17" fmla="*/ 15999 w 1932166"/>
              <a:gd name="connsiteY17" fmla="*/ 997604 h 1342262"/>
              <a:gd name="connsiteX18" fmla="*/ 5685 w 1932166"/>
              <a:gd name="connsiteY18" fmla="*/ 851828 h 1342262"/>
              <a:gd name="connsiteX19" fmla="*/ 57158 w 1932166"/>
              <a:gd name="connsiteY19" fmla="*/ 31807 h 1342262"/>
              <a:gd name="connsiteX0" fmla="*/ 56614 w 1931622"/>
              <a:gd name="connsiteY0" fmla="*/ 47940 h 1358395"/>
              <a:gd name="connsiteX1" fmla="*/ 168526 w 1931622"/>
              <a:gd name="connsiteY1" fmla="*/ 108254 h 1358395"/>
              <a:gd name="connsiteX2" fmla="*/ 84682 w 1931622"/>
              <a:gd name="connsiteY2" fmla="*/ 201475 h 1358395"/>
              <a:gd name="connsiteX3" fmla="*/ 276411 w 1931622"/>
              <a:gd name="connsiteY3" fmla="*/ 189038 h 1358395"/>
              <a:gd name="connsiteX4" fmla="*/ 1843152 w 1931622"/>
              <a:gd name="connsiteY4" fmla="*/ 186728 h 1358395"/>
              <a:gd name="connsiteX5" fmla="*/ 1928231 w 1931622"/>
              <a:gd name="connsiteY5" fmla="*/ 262780 h 1358395"/>
              <a:gd name="connsiteX6" fmla="*/ 1912382 w 1931622"/>
              <a:gd name="connsiteY6" fmla="*/ 693895 h 1358395"/>
              <a:gd name="connsiteX7" fmla="*/ 1901046 w 1931622"/>
              <a:gd name="connsiteY7" fmla="*/ 1225937 h 1358395"/>
              <a:gd name="connsiteX8" fmla="*/ 1832116 w 1931622"/>
              <a:gd name="connsiteY8" fmla="*/ 1321515 h 1358395"/>
              <a:gd name="connsiteX9" fmla="*/ 1721753 w 1931622"/>
              <a:gd name="connsiteY9" fmla="*/ 1354161 h 1358395"/>
              <a:gd name="connsiteX10" fmla="*/ 1653625 w 1931622"/>
              <a:gd name="connsiteY10" fmla="*/ 1351849 h 1358395"/>
              <a:gd name="connsiteX11" fmla="*/ 688529 w 1931622"/>
              <a:gd name="connsiteY11" fmla="*/ 1353935 h 1358395"/>
              <a:gd name="connsiteX12" fmla="*/ 548481 w 1931622"/>
              <a:gd name="connsiteY12" fmla="*/ 1351586 h 1358395"/>
              <a:gd name="connsiteX13" fmla="*/ 186821 w 1931622"/>
              <a:gd name="connsiteY13" fmla="*/ 1356361 h 1358395"/>
              <a:gd name="connsiteX14" fmla="*/ 77558 w 1931622"/>
              <a:gd name="connsiteY14" fmla="*/ 1313064 h 1358395"/>
              <a:gd name="connsiteX15" fmla="*/ 32286 w 1931622"/>
              <a:gd name="connsiteY15" fmla="*/ 1218850 h 1358395"/>
              <a:gd name="connsiteX16" fmla="*/ 20075 w 1931622"/>
              <a:gd name="connsiteY16" fmla="*/ 1088690 h 1358395"/>
              <a:gd name="connsiteX17" fmla="*/ 15455 w 1931622"/>
              <a:gd name="connsiteY17" fmla="*/ 1013737 h 1358395"/>
              <a:gd name="connsiteX18" fmla="*/ 5141 w 1931622"/>
              <a:gd name="connsiteY18" fmla="*/ 867961 h 1358395"/>
              <a:gd name="connsiteX19" fmla="*/ 56614 w 1931622"/>
              <a:gd name="connsiteY19" fmla="*/ 47940 h 1358395"/>
              <a:gd name="connsiteX0" fmla="*/ 56614 w 1931622"/>
              <a:gd name="connsiteY0" fmla="*/ 44138 h 1354593"/>
              <a:gd name="connsiteX1" fmla="*/ 168526 w 1931622"/>
              <a:gd name="connsiteY1" fmla="*/ 104452 h 1354593"/>
              <a:gd name="connsiteX2" fmla="*/ 253494 w 1931622"/>
              <a:gd name="connsiteY2" fmla="*/ 49962 h 1354593"/>
              <a:gd name="connsiteX3" fmla="*/ 276411 w 1931622"/>
              <a:gd name="connsiteY3" fmla="*/ 185236 h 1354593"/>
              <a:gd name="connsiteX4" fmla="*/ 1843152 w 1931622"/>
              <a:gd name="connsiteY4" fmla="*/ 182926 h 1354593"/>
              <a:gd name="connsiteX5" fmla="*/ 1928231 w 1931622"/>
              <a:gd name="connsiteY5" fmla="*/ 258978 h 1354593"/>
              <a:gd name="connsiteX6" fmla="*/ 1912382 w 1931622"/>
              <a:gd name="connsiteY6" fmla="*/ 690093 h 1354593"/>
              <a:gd name="connsiteX7" fmla="*/ 1901046 w 1931622"/>
              <a:gd name="connsiteY7" fmla="*/ 1222135 h 1354593"/>
              <a:gd name="connsiteX8" fmla="*/ 1832116 w 1931622"/>
              <a:gd name="connsiteY8" fmla="*/ 1317713 h 1354593"/>
              <a:gd name="connsiteX9" fmla="*/ 1721753 w 1931622"/>
              <a:gd name="connsiteY9" fmla="*/ 1350359 h 1354593"/>
              <a:gd name="connsiteX10" fmla="*/ 1653625 w 1931622"/>
              <a:gd name="connsiteY10" fmla="*/ 1348047 h 1354593"/>
              <a:gd name="connsiteX11" fmla="*/ 688529 w 1931622"/>
              <a:gd name="connsiteY11" fmla="*/ 1350133 h 1354593"/>
              <a:gd name="connsiteX12" fmla="*/ 548481 w 1931622"/>
              <a:gd name="connsiteY12" fmla="*/ 1347784 h 1354593"/>
              <a:gd name="connsiteX13" fmla="*/ 186821 w 1931622"/>
              <a:gd name="connsiteY13" fmla="*/ 1352559 h 1354593"/>
              <a:gd name="connsiteX14" fmla="*/ 77558 w 1931622"/>
              <a:gd name="connsiteY14" fmla="*/ 1309262 h 1354593"/>
              <a:gd name="connsiteX15" fmla="*/ 32286 w 1931622"/>
              <a:gd name="connsiteY15" fmla="*/ 1215048 h 1354593"/>
              <a:gd name="connsiteX16" fmla="*/ 20075 w 1931622"/>
              <a:gd name="connsiteY16" fmla="*/ 1084888 h 1354593"/>
              <a:gd name="connsiteX17" fmla="*/ 15455 w 1931622"/>
              <a:gd name="connsiteY17" fmla="*/ 1009935 h 1354593"/>
              <a:gd name="connsiteX18" fmla="*/ 5141 w 1931622"/>
              <a:gd name="connsiteY18" fmla="*/ 864159 h 1354593"/>
              <a:gd name="connsiteX19" fmla="*/ 56614 w 1931622"/>
              <a:gd name="connsiteY19" fmla="*/ 44138 h 1354593"/>
              <a:gd name="connsiteX0" fmla="*/ 56614 w 1931622"/>
              <a:gd name="connsiteY0" fmla="*/ 78642 h 1389097"/>
              <a:gd name="connsiteX1" fmla="*/ 168526 w 1931622"/>
              <a:gd name="connsiteY1" fmla="*/ 33448 h 1389097"/>
              <a:gd name="connsiteX2" fmla="*/ 253494 w 1931622"/>
              <a:gd name="connsiteY2" fmla="*/ 84466 h 1389097"/>
              <a:gd name="connsiteX3" fmla="*/ 276411 w 1931622"/>
              <a:gd name="connsiteY3" fmla="*/ 219740 h 1389097"/>
              <a:gd name="connsiteX4" fmla="*/ 1843152 w 1931622"/>
              <a:gd name="connsiteY4" fmla="*/ 217430 h 1389097"/>
              <a:gd name="connsiteX5" fmla="*/ 1928231 w 1931622"/>
              <a:gd name="connsiteY5" fmla="*/ 293482 h 1389097"/>
              <a:gd name="connsiteX6" fmla="*/ 1912382 w 1931622"/>
              <a:gd name="connsiteY6" fmla="*/ 724597 h 1389097"/>
              <a:gd name="connsiteX7" fmla="*/ 1901046 w 1931622"/>
              <a:gd name="connsiteY7" fmla="*/ 1256639 h 1389097"/>
              <a:gd name="connsiteX8" fmla="*/ 1832116 w 1931622"/>
              <a:gd name="connsiteY8" fmla="*/ 1352217 h 1389097"/>
              <a:gd name="connsiteX9" fmla="*/ 1721753 w 1931622"/>
              <a:gd name="connsiteY9" fmla="*/ 1384863 h 1389097"/>
              <a:gd name="connsiteX10" fmla="*/ 1653625 w 1931622"/>
              <a:gd name="connsiteY10" fmla="*/ 1382551 h 1389097"/>
              <a:gd name="connsiteX11" fmla="*/ 688529 w 1931622"/>
              <a:gd name="connsiteY11" fmla="*/ 1384637 h 1389097"/>
              <a:gd name="connsiteX12" fmla="*/ 548481 w 1931622"/>
              <a:gd name="connsiteY12" fmla="*/ 1382288 h 1389097"/>
              <a:gd name="connsiteX13" fmla="*/ 186821 w 1931622"/>
              <a:gd name="connsiteY13" fmla="*/ 1387063 h 1389097"/>
              <a:gd name="connsiteX14" fmla="*/ 77558 w 1931622"/>
              <a:gd name="connsiteY14" fmla="*/ 1343766 h 1389097"/>
              <a:gd name="connsiteX15" fmla="*/ 32286 w 1931622"/>
              <a:gd name="connsiteY15" fmla="*/ 1249552 h 1389097"/>
              <a:gd name="connsiteX16" fmla="*/ 20075 w 1931622"/>
              <a:gd name="connsiteY16" fmla="*/ 1119392 h 1389097"/>
              <a:gd name="connsiteX17" fmla="*/ 15455 w 1931622"/>
              <a:gd name="connsiteY17" fmla="*/ 1044439 h 1389097"/>
              <a:gd name="connsiteX18" fmla="*/ 5141 w 1931622"/>
              <a:gd name="connsiteY18" fmla="*/ 898663 h 1389097"/>
              <a:gd name="connsiteX19" fmla="*/ 56614 w 1931622"/>
              <a:gd name="connsiteY19" fmla="*/ 78642 h 1389097"/>
              <a:gd name="connsiteX0" fmla="*/ 32405 w 1935548"/>
              <a:gd name="connsiteY0" fmla="*/ 76365 h 1393854"/>
              <a:gd name="connsiteX1" fmla="*/ 172452 w 1935548"/>
              <a:gd name="connsiteY1" fmla="*/ 38205 h 1393854"/>
              <a:gd name="connsiteX2" fmla="*/ 257420 w 1935548"/>
              <a:gd name="connsiteY2" fmla="*/ 89223 h 1393854"/>
              <a:gd name="connsiteX3" fmla="*/ 280337 w 1935548"/>
              <a:gd name="connsiteY3" fmla="*/ 224497 h 1393854"/>
              <a:gd name="connsiteX4" fmla="*/ 1847078 w 1935548"/>
              <a:gd name="connsiteY4" fmla="*/ 222187 h 1393854"/>
              <a:gd name="connsiteX5" fmla="*/ 1932157 w 1935548"/>
              <a:gd name="connsiteY5" fmla="*/ 298239 h 1393854"/>
              <a:gd name="connsiteX6" fmla="*/ 1916308 w 1935548"/>
              <a:gd name="connsiteY6" fmla="*/ 729354 h 1393854"/>
              <a:gd name="connsiteX7" fmla="*/ 1904972 w 1935548"/>
              <a:gd name="connsiteY7" fmla="*/ 1261396 h 1393854"/>
              <a:gd name="connsiteX8" fmla="*/ 1836042 w 1935548"/>
              <a:gd name="connsiteY8" fmla="*/ 1356974 h 1393854"/>
              <a:gd name="connsiteX9" fmla="*/ 1725679 w 1935548"/>
              <a:gd name="connsiteY9" fmla="*/ 1389620 h 1393854"/>
              <a:gd name="connsiteX10" fmla="*/ 1657551 w 1935548"/>
              <a:gd name="connsiteY10" fmla="*/ 1387308 h 1393854"/>
              <a:gd name="connsiteX11" fmla="*/ 692455 w 1935548"/>
              <a:gd name="connsiteY11" fmla="*/ 1389394 h 1393854"/>
              <a:gd name="connsiteX12" fmla="*/ 552407 w 1935548"/>
              <a:gd name="connsiteY12" fmla="*/ 1387045 h 1393854"/>
              <a:gd name="connsiteX13" fmla="*/ 190747 w 1935548"/>
              <a:gd name="connsiteY13" fmla="*/ 1391820 h 1393854"/>
              <a:gd name="connsiteX14" fmla="*/ 81484 w 1935548"/>
              <a:gd name="connsiteY14" fmla="*/ 1348523 h 1393854"/>
              <a:gd name="connsiteX15" fmla="*/ 36212 w 1935548"/>
              <a:gd name="connsiteY15" fmla="*/ 1254309 h 1393854"/>
              <a:gd name="connsiteX16" fmla="*/ 24001 w 1935548"/>
              <a:gd name="connsiteY16" fmla="*/ 1124149 h 1393854"/>
              <a:gd name="connsiteX17" fmla="*/ 19381 w 1935548"/>
              <a:gd name="connsiteY17" fmla="*/ 1049196 h 1393854"/>
              <a:gd name="connsiteX18" fmla="*/ 9067 w 1935548"/>
              <a:gd name="connsiteY18" fmla="*/ 903420 h 1393854"/>
              <a:gd name="connsiteX19" fmla="*/ 32405 w 1935548"/>
              <a:gd name="connsiteY19" fmla="*/ 76365 h 1393854"/>
              <a:gd name="connsiteX0" fmla="*/ 32405 w 1935548"/>
              <a:gd name="connsiteY0" fmla="*/ 76365 h 1393854"/>
              <a:gd name="connsiteX1" fmla="*/ 172452 w 1935548"/>
              <a:gd name="connsiteY1" fmla="*/ 38205 h 1393854"/>
              <a:gd name="connsiteX2" fmla="*/ 257420 w 1935548"/>
              <a:gd name="connsiteY2" fmla="*/ 89223 h 1393854"/>
              <a:gd name="connsiteX3" fmla="*/ 660165 w 1935548"/>
              <a:gd name="connsiteY3" fmla="*/ 6448 h 1393854"/>
              <a:gd name="connsiteX4" fmla="*/ 1847078 w 1935548"/>
              <a:gd name="connsiteY4" fmla="*/ 222187 h 1393854"/>
              <a:gd name="connsiteX5" fmla="*/ 1932157 w 1935548"/>
              <a:gd name="connsiteY5" fmla="*/ 298239 h 1393854"/>
              <a:gd name="connsiteX6" fmla="*/ 1916308 w 1935548"/>
              <a:gd name="connsiteY6" fmla="*/ 729354 h 1393854"/>
              <a:gd name="connsiteX7" fmla="*/ 1904972 w 1935548"/>
              <a:gd name="connsiteY7" fmla="*/ 1261396 h 1393854"/>
              <a:gd name="connsiteX8" fmla="*/ 1836042 w 1935548"/>
              <a:gd name="connsiteY8" fmla="*/ 1356974 h 1393854"/>
              <a:gd name="connsiteX9" fmla="*/ 1725679 w 1935548"/>
              <a:gd name="connsiteY9" fmla="*/ 1389620 h 1393854"/>
              <a:gd name="connsiteX10" fmla="*/ 1657551 w 1935548"/>
              <a:gd name="connsiteY10" fmla="*/ 1387308 h 1393854"/>
              <a:gd name="connsiteX11" fmla="*/ 692455 w 1935548"/>
              <a:gd name="connsiteY11" fmla="*/ 1389394 h 1393854"/>
              <a:gd name="connsiteX12" fmla="*/ 552407 w 1935548"/>
              <a:gd name="connsiteY12" fmla="*/ 1387045 h 1393854"/>
              <a:gd name="connsiteX13" fmla="*/ 190747 w 1935548"/>
              <a:gd name="connsiteY13" fmla="*/ 1391820 h 1393854"/>
              <a:gd name="connsiteX14" fmla="*/ 81484 w 1935548"/>
              <a:gd name="connsiteY14" fmla="*/ 1348523 h 1393854"/>
              <a:gd name="connsiteX15" fmla="*/ 36212 w 1935548"/>
              <a:gd name="connsiteY15" fmla="*/ 1254309 h 1393854"/>
              <a:gd name="connsiteX16" fmla="*/ 24001 w 1935548"/>
              <a:gd name="connsiteY16" fmla="*/ 1124149 h 1393854"/>
              <a:gd name="connsiteX17" fmla="*/ 19381 w 1935548"/>
              <a:gd name="connsiteY17" fmla="*/ 1049196 h 1393854"/>
              <a:gd name="connsiteX18" fmla="*/ 9067 w 1935548"/>
              <a:gd name="connsiteY18" fmla="*/ 903420 h 1393854"/>
              <a:gd name="connsiteX19" fmla="*/ 32405 w 1935548"/>
              <a:gd name="connsiteY19" fmla="*/ 76365 h 1393854"/>
              <a:gd name="connsiteX0" fmla="*/ 32405 w 1935548"/>
              <a:gd name="connsiteY0" fmla="*/ 73988 h 1391477"/>
              <a:gd name="connsiteX1" fmla="*/ 172452 w 1935548"/>
              <a:gd name="connsiteY1" fmla="*/ 35828 h 1391477"/>
              <a:gd name="connsiteX2" fmla="*/ 292589 w 1935548"/>
              <a:gd name="connsiteY2" fmla="*/ 37609 h 1391477"/>
              <a:gd name="connsiteX3" fmla="*/ 660165 w 1935548"/>
              <a:gd name="connsiteY3" fmla="*/ 4071 h 1391477"/>
              <a:gd name="connsiteX4" fmla="*/ 1847078 w 1935548"/>
              <a:gd name="connsiteY4" fmla="*/ 219810 h 1391477"/>
              <a:gd name="connsiteX5" fmla="*/ 1932157 w 1935548"/>
              <a:gd name="connsiteY5" fmla="*/ 295862 h 1391477"/>
              <a:gd name="connsiteX6" fmla="*/ 1916308 w 1935548"/>
              <a:gd name="connsiteY6" fmla="*/ 726977 h 1391477"/>
              <a:gd name="connsiteX7" fmla="*/ 1904972 w 1935548"/>
              <a:gd name="connsiteY7" fmla="*/ 1259019 h 1391477"/>
              <a:gd name="connsiteX8" fmla="*/ 1836042 w 1935548"/>
              <a:gd name="connsiteY8" fmla="*/ 1354597 h 1391477"/>
              <a:gd name="connsiteX9" fmla="*/ 1725679 w 1935548"/>
              <a:gd name="connsiteY9" fmla="*/ 1387243 h 1391477"/>
              <a:gd name="connsiteX10" fmla="*/ 1657551 w 1935548"/>
              <a:gd name="connsiteY10" fmla="*/ 1384931 h 1391477"/>
              <a:gd name="connsiteX11" fmla="*/ 692455 w 1935548"/>
              <a:gd name="connsiteY11" fmla="*/ 1387017 h 1391477"/>
              <a:gd name="connsiteX12" fmla="*/ 552407 w 1935548"/>
              <a:gd name="connsiteY12" fmla="*/ 1384668 h 1391477"/>
              <a:gd name="connsiteX13" fmla="*/ 190747 w 1935548"/>
              <a:gd name="connsiteY13" fmla="*/ 1389443 h 1391477"/>
              <a:gd name="connsiteX14" fmla="*/ 81484 w 1935548"/>
              <a:gd name="connsiteY14" fmla="*/ 1346146 h 1391477"/>
              <a:gd name="connsiteX15" fmla="*/ 36212 w 1935548"/>
              <a:gd name="connsiteY15" fmla="*/ 1251932 h 1391477"/>
              <a:gd name="connsiteX16" fmla="*/ 24001 w 1935548"/>
              <a:gd name="connsiteY16" fmla="*/ 1121772 h 1391477"/>
              <a:gd name="connsiteX17" fmla="*/ 19381 w 1935548"/>
              <a:gd name="connsiteY17" fmla="*/ 1046819 h 1391477"/>
              <a:gd name="connsiteX18" fmla="*/ 9067 w 1935548"/>
              <a:gd name="connsiteY18" fmla="*/ 901043 h 1391477"/>
              <a:gd name="connsiteX19" fmla="*/ 32405 w 1935548"/>
              <a:gd name="connsiteY19" fmla="*/ 73988 h 1391477"/>
              <a:gd name="connsiteX0" fmla="*/ 32405 w 1985427"/>
              <a:gd name="connsiteY0" fmla="*/ 73988 h 1391477"/>
              <a:gd name="connsiteX1" fmla="*/ 172452 w 1985427"/>
              <a:gd name="connsiteY1" fmla="*/ 35828 h 1391477"/>
              <a:gd name="connsiteX2" fmla="*/ 292589 w 1985427"/>
              <a:gd name="connsiteY2" fmla="*/ 37609 h 1391477"/>
              <a:gd name="connsiteX3" fmla="*/ 660165 w 1985427"/>
              <a:gd name="connsiteY3" fmla="*/ 4071 h 1391477"/>
              <a:gd name="connsiteX4" fmla="*/ 1973688 w 1985427"/>
              <a:gd name="connsiteY4" fmla="*/ 29897 h 1391477"/>
              <a:gd name="connsiteX5" fmla="*/ 1932157 w 1985427"/>
              <a:gd name="connsiteY5" fmla="*/ 295862 h 1391477"/>
              <a:gd name="connsiteX6" fmla="*/ 1916308 w 1985427"/>
              <a:gd name="connsiteY6" fmla="*/ 726977 h 1391477"/>
              <a:gd name="connsiteX7" fmla="*/ 1904972 w 1985427"/>
              <a:gd name="connsiteY7" fmla="*/ 1259019 h 1391477"/>
              <a:gd name="connsiteX8" fmla="*/ 1836042 w 1985427"/>
              <a:gd name="connsiteY8" fmla="*/ 1354597 h 1391477"/>
              <a:gd name="connsiteX9" fmla="*/ 1725679 w 1985427"/>
              <a:gd name="connsiteY9" fmla="*/ 1387243 h 1391477"/>
              <a:gd name="connsiteX10" fmla="*/ 1657551 w 1985427"/>
              <a:gd name="connsiteY10" fmla="*/ 1384931 h 1391477"/>
              <a:gd name="connsiteX11" fmla="*/ 692455 w 1985427"/>
              <a:gd name="connsiteY11" fmla="*/ 1387017 h 1391477"/>
              <a:gd name="connsiteX12" fmla="*/ 552407 w 1985427"/>
              <a:gd name="connsiteY12" fmla="*/ 1384668 h 1391477"/>
              <a:gd name="connsiteX13" fmla="*/ 190747 w 1985427"/>
              <a:gd name="connsiteY13" fmla="*/ 1389443 h 1391477"/>
              <a:gd name="connsiteX14" fmla="*/ 81484 w 1985427"/>
              <a:gd name="connsiteY14" fmla="*/ 1346146 h 1391477"/>
              <a:gd name="connsiteX15" fmla="*/ 36212 w 1985427"/>
              <a:gd name="connsiteY15" fmla="*/ 1251932 h 1391477"/>
              <a:gd name="connsiteX16" fmla="*/ 24001 w 1985427"/>
              <a:gd name="connsiteY16" fmla="*/ 1121772 h 1391477"/>
              <a:gd name="connsiteX17" fmla="*/ 19381 w 1985427"/>
              <a:gd name="connsiteY17" fmla="*/ 1046819 h 1391477"/>
              <a:gd name="connsiteX18" fmla="*/ 9067 w 1985427"/>
              <a:gd name="connsiteY18" fmla="*/ 901043 h 1391477"/>
              <a:gd name="connsiteX19" fmla="*/ 32405 w 1985427"/>
              <a:gd name="connsiteY19" fmla="*/ 73988 h 1391477"/>
              <a:gd name="connsiteX0" fmla="*/ 32405 w 2424686"/>
              <a:gd name="connsiteY0" fmla="*/ 73988 h 1391477"/>
              <a:gd name="connsiteX1" fmla="*/ 172452 w 2424686"/>
              <a:gd name="connsiteY1" fmla="*/ 35828 h 1391477"/>
              <a:gd name="connsiteX2" fmla="*/ 292589 w 2424686"/>
              <a:gd name="connsiteY2" fmla="*/ 37609 h 1391477"/>
              <a:gd name="connsiteX3" fmla="*/ 660165 w 2424686"/>
              <a:gd name="connsiteY3" fmla="*/ 4071 h 1391477"/>
              <a:gd name="connsiteX4" fmla="*/ 1973688 w 2424686"/>
              <a:gd name="connsiteY4" fmla="*/ 29897 h 1391477"/>
              <a:gd name="connsiteX5" fmla="*/ 2424526 w 2424686"/>
              <a:gd name="connsiteY5" fmla="*/ 91880 h 1391477"/>
              <a:gd name="connsiteX6" fmla="*/ 1916308 w 2424686"/>
              <a:gd name="connsiteY6" fmla="*/ 726977 h 1391477"/>
              <a:gd name="connsiteX7" fmla="*/ 1904972 w 2424686"/>
              <a:gd name="connsiteY7" fmla="*/ 1259019 h 1391477"/>
              <a:gd name="connsiteX8" fmla="*/ 1836042 w 2424686"/>
              <a:gd name="connsiteY8" fmla="*/ 1354597 h 1391477"/>
              <a:gd name="connsiteX9" fmla="*/ 1725679 w 2424686"/>
              <a:gd name="connsiteY9" fmla="*/ 1387243 h 1391477"/>
              <a:gd name="connsiteX10" fmla="*/ 1657551 w 2424686"/>
              <a:gd name="connsiteY10" fmla="*/ 1384931 h 1391477"/>
              <a:gd name="connsiteX11" fmla="*/ 692455 w 2424686"/>
              <a:gd name="connsiteY11" fmla="*/ 1387017 h 1391477"/>
              <a:gd name="connsiteX12" fmla="*/ 552407 w 2424686"/>
              <a:gd name="connsiteY12" fmla="*/ 1384668 h 1391477"/>
              <a:gd name="connsiteX13" fmla="*/ 190747 w 2424686"/>
              <a:gd name="connsiteY13" fmla="*/ 1389443 h 1391477"/>
              <a:gd name="connsiteX14" fmla="*/ 81484 w 2424686"/>
              <a:gd name="connsiteY14" fmla="*/ 1346146 h 1391477"/>
              <a:gd name="connsiteX15" fmla="*/ 36212 w 2424686"/>
              <a:gd name="connsiteY15" fmla="*/ 1251932 h 1391477"/>
              <a:gd name="connsiteX16" fmla="*/ 24001 w 2424686"/>
              <a:gd name="connsiteY16" fmla="*/ 1121772 h 1391477"/>
              <a:gd name="connsiteX17" fmla="*/ 19381 w 2424686"/>
              <a:gd name="connsiteY17" fmla="*/ 1046819 h 1391477"/>
              <a:gd name="connsiteX18" fmla="*/ 9067 w 2424686"/>
              <a:gd name="connsiteY18" fmla="*/ 901043 h 1391477"/>
              <a:gd name="connsiteX19" fmla="*/ 32405 w 2424686"/>
              <a:gd name="connsiteY19" fmla="*/ 73988 h 1391477"/>
              <a:gd name="connsiteX0" fmla="*/ 32405 w 2425734"/>
              <a:gd name="connsiteY0" fmla="*/ 73988 h 1391477"/>
              <a:gd name="connsiteX1" fmla="*/ 172452 w 2425734"/>
              <a:gd name="connsiteY1" fmla="*/ 35828 h 1391477"/>
              <a:gd name="connsiteX2" fmla="*/ 292589 w 2425734"/>
              <a:gd name="connsiteY2" fmla="*/ 37609 h 1391477"/>
              <a:gd name="connsiteX3" fmla="*/ 660165 w 2425734"/>
              <a:gd name="connsiteY3" fmla="*/ 4071 h 1391477"/>
              <a:gd name="connsiteX4" fmla="*/ 1973688 w 2425734"/>
              <a:gd name="connsiteY4" fmla="*/ 29897 h 1391477"/>
              <a:gd name="connsiteX5" fmla="*/ 2424526 w 2425734"/>
              <a:gd name="connsiteY5" fmla="*/ 91880 h 1391477"/>
              <a:gd name="connsiteX6" fmla="*/ 1916308 w 2425734"/>
              <a:gd name="connsiteY6" fmla="*/ 726977 h 1391477"/>
              <a:gd name="connsiteX7" fmla="*/ 2425477 w 2425734"/>
              <a:gd name="connsiteY7" fmla="*/ 1322324 h 1391477"/>
              <a:gd name="connsiteX8" fmla="*/ 1836042 w 2425734"/>
              <a:gd name="connsiteY8" fmla="*/ 1354597 h 1391477"/>
              <a:gd name="connsiteX9" fmla="*/ 1725679 w 2425734"/>
              <a:gd name="connsiteY9" fmla="*/ 1387243 h 1391477"/>
              <a:gd name="connsiteX10" fmla="*/ 1657551 w 2425734"/>
              <a:gd name="connsiteY10" fmla="*/ 1384931 h 1391477"/>
              <a:gd name="connsiteX11" fmla="*/ 692455 w 2425734"/>
              <a:gd name="connsiteY11" fmla="*/ 1387017 h 1391477"/>
              <a:gd name="connsiteX12" fmla="*/ 552407 w 2425734"/>
              <a:gd name="connsiteY12" fmla="*/ 1384668 h 1391477"/>
              <a:gd name="connsiteX13" fmla="*/ 190747 w 2425734"/>
              <a:gd name="connsiteY13" fmla="*/ 1389443 h 1391477"/>
              <a:gd name="connsiteX14" fmla="*/ 81484 w 2425734"/>
              <a:gd name="connsiteY14" fmla="*/ 1346146 h 1391477"/>
              <a:gd name="connsiteX15" fmla="*/ 36212 w 2425734"/>
              <a:gd name="connsiteY15" fmla="*/ 1251932 h 1391477"/>
              <a:gd name="connsiteX16" fmla="*/ 24001 w 2425734"/>
              <a:gd name="connsiteY16" fmla="*/ 1121772 h 1391477"/>
              <a:gd name="connsiteX17" fmla="*/ 19381 w 2425734"/>
              <a:gd name="connsiteY17" fmla="*/ 1046819 h 1391477"/>
              <a:gd name="connsiteX18" fmla="*/ 9067 w 2425734"/>
              <a:gd name="connsiteY18" fmla="*/ 901043 h 1391477"/>
              <a:gd name="connsiteX19" fmla="*/ 32405 w 2425734"/>
              <a:gd name="connsiteY19" fmla="*/ 73988 h 1391477"/>
              <a:gd name="connsiteX0" fmla="*/ 32405 w 2475973"/>
              <a:gd name="connsiteY0" fmla="*/ 73988 h 1391477"/>
              <a:gd name="connsiteX1" fmla="*/ 172452 w 2475973"/>
              <a:gd name="connsiteY1" fmla="*/ 35828 h 1391477"/>
              <a:gd name="connsiteX2" fmla="*/ 292589 w 2475973"/>
              <a:gd name="connsiteY2" fmla="*/ 37609 h 1391477"/>
              <a:gd name="connsiteX3" fmla="*/ 660165 w 2475973"/>
              <a:gd name="connsiteY3" fmla="*/ 4071 h 1391477"/>
              <a:gd name="connsiteX4" fmla="*/ 1973688 w 2475973"/>
              <a:gd name="connsiteY4" fmla="*/ 29897 h 1391477"/>
              <a:gd name="connsiteX5" fmla="*/ 2424526 w 2475973"/>
              <a:gd name="connsiteY5" fmla="*/ 91880 h 1391477"/>
              <a:gd name="connsiteX6" fmla="*/ 2436813 w 2475973"/>
              <a:gd name="connsiteY6" fmla="*/ 712909 h 1391477"/>
              <a:gd name="connsiteX7" fmla="*/ 2425477 w 2475973"/>
              <a:gd name="connsiteY7" fmla="*/ 1322324 h 1391477"/>
              <a:gd name="connsiteX8" fmla="*/ 1836042 w 2475973"/>
              <a:gd name="connsiteY8" fmla="*/ 1354597 h 1391477"/>
              <a:gd name="connsiteX9" fmla="*/ 1725679 w 2475973"/>
              <a:gd name="connsiteY9" fmla="*/ 1387243 h 1391477"/>
              <a:gd name="connsiteX10" fmla="*/ 1657551 w 2475973"/>
              <a:gd name="connsiteY10" fmla="*/ 1384931 h 1391477"/>
              <a:gd name="connsiteX11" fmla="*/ 692455 w 2475973"/>
              <a:gd name="connsiteY11" fmla="*/ 1387017 h 1391477"/>
              <a:gd name="connsiteX12" fmla="*/ 552407 w 2475973"/>
              <a:gd name="connsiteY12" fmla="*/ 1384668 h 1391477"/>
              <a:gd name="connsiteX13" fmla="*/ 190747 w 2475973"/>
              <a:gd name="connsiteY13" fmla="*/ 1389443 h 1391477"/>
              <a:gd name="connsiteX14" fmla="*/ 81484 w 2475973"/>
              <a:gd name="connsiteY14" fmla="*/ 1346146 h 1391477"/>
              <a:gd name="connsiteX15" fmla="*/ 36212 w 2475973"/>
              <a:gd name="connsiteY15" fmla="*/ 1251932 h 1391477"/>
              <a:gd name="connsiteX16" fmla="*/ 24001 w 2475973"/>
              <a:gd name="connsiteY16" fmla="*/ 1121772 h 1391477"/>
              <a:gd name="connsiteX17" fmla="*/ 19381 w 2475973"/>
              <a:gd name="connsiteY17" fmla="*/ 1046819 h 1391477"/>
              <a:gd name="connsiteX18" fmla="*/ 9067 w 2475973"/>
              <a:gd name="connsiteY18" fmla="*/ 901043 h 1391477"/>
              <a:gd name="connsiteX19" fmla="*/ 32405 w 2475973"/>
              <a:gd name="connsiteY19" fmla="*/ 73988 h 1391477"/>
              <a:gd name="connsiteX0" fmla="*/ 32405 w 2475973"/>
              <a:gd name="connsiteY0" fmla="*/ 73988 h 1391477"/>
              <a:gd name="connsiteX1" fmla="*/ 172452 w 2475973"/>
              <a:gd name="connsiteY1" fmla="*/ 35828 h 1391477"/>
              <a:gd name="connsiteX2" fmla="*/ 292589 w 2475973"/>
              <a:gd name="connsiteY2" fmla="*/ 37609 h 1391477"/>
              <a:gd name="connsiteX3" fmla="*/ 660165 w 2475973"/>
              <a:gd name="connsiteY3" fmla="*/ 4071 h 1391477"/>
              <a:gd name="connsiteX4" fmla="*/ 1973688 w 2475973"/>
              <a:gd name="connsiteY4" fmla="*/ 29897 h 1391477"/>
              <a:gd name="connsiteX5" fmla="*/ 2403424 w 2475973"/>
              <a:gd name="connsiteY5" fmla="*/ 63745 h 1391477"/>
              <a:gd name="connsiteX6" fmla="*/ 2436813 w 2475973"/>
              <a:gd name="connsiteY6" fmla="*/ 712909 h 1391477"/>
              <a:gd name="connsiteX7" fmla="*/ 2425477 w 2475973"/>
              <a:gd name="connsiteY7" fmla="*/ 1322324 h 1391477"/>
              <a:gd name="connsiteX8" fmla="*/ 1836042 w 2475973"/>
              <a:gd name="connsiteY8" fmla="*/ 1354597 h 1391477"/>
              <a:gd name="connsiteX9" fmla="*/ 1725679 w 2475973"/>
              <a:gd name="connsiteY9" fmla="*/ 1387243 h 1391477"/>
              <a:gd name="connsiteX10" fmla="*/ 1657551 w 2475973"/>
              <a:gd name="connsiteY10" fmla="*/ 1384931 h 1391477"/>
              <a:gd name="connsiteX11" fmla="*/ 692455 w 2475973"/>
              <a:gd name="connsiteY11" fmla="*/ 1387017 h 1391477"/>
              <a:gd name="connsiteX12" fmla="*/ 552407 w 2475973"/>
              <a:gd name="connsiteY12" fmla="*/ 1384668 h 1391477"/>
              <a:gd name="connsiteX13" fmla="*/ 190747 w 2475973"/>
              <a:gd name="connsiteY13" fmla="*/ 1389443 h 1391477"/>
              <a:gd name="connsiteX14" fmla="*/ 81484 w 2475973"/>
              <a:gd name="connsiteY14" fmla="*/ 1346146 h 1391477"/>
              <a:gd name="connsiteX15" fmla="*/ 36212 w 2475973"/>
              <a:gd name="connsiteY15" fmla="*/ 1251932 h 1391477"/>
              <a:gd name="connsiteX16" fmla="*/ 24001 w 2475973"/>
              <a:gd name="connsiteY16" fmla="*/ 1121772 h 1391477"/>
              <a:gd name="connsiteX17" fmla="*/ 19381 w 2475973"/>
              <a:gd name="connsiteY17" fmla="*/ 1046819 h 1391477"/>
              <a:gd name="connsiteX18" fmla="*/ 9067 w 2475973"/>
              <a:gd name="connsiteY18" fmla="*/ 901043 h 1391477"/>
              <a:gd name="connsiteX19" fmla="*/ 32405 w 2475973"/>
              <a:gd name="connsiteY19" fmla="*/ 73988 h 1391477"/>
              <a:gd name="connsiteX0" fmla="*/ 32405 w 2451442"/>
              <a:gd name="connsiteY0" fmla="*/ 73988 h 1393632"/>
              <a:gd name="connsiteX1" fmla="*/ 172452 w 2451442"/>
              <a:gd name="connsiteY1" fmla="*/ 35828 h 1393632"/>
              <a:gd name="connsiteX2" fmla="*/ 292589 w 2451442"/>
              <a:gd name="connsiteY2" fmla="*/ 37609 h 1393632"/>
              <a:gd name="connsiteX3" fmla="*/ 660165 w 2451442"/>
              <a:gd name="connsiteY3" fmla="*/ 4071 h 1393632"/>
              <a:gd name="connsiteX4" fmla="*/ 1973688 w 2451442"/>
              <a:gd name="connsiteY4" fmla="*/ 29897 h 1393632"/>
              <a:gd name="connsiteX5" fmla="*/ 2403424 w 2451442"/>
              <a:gd name="connsiteY5" fmla="*/ 63745 h 1393632"/>
              <a:gd name="connsiteX6" fmla="*/ 2436813 w 2451442"/>
              <a:gd name="connsiteY6" fmla="*/ 712909 h 1393632"/>
              <a:gd name="connsiteX7" fmla="*/ 2425477 w 2451442"/>
              <a:gd name="connsiteY7" fmla="*/ 1322324 h 1393632"/>
              <a:gd name="connsiteX8" fmla="*/ 1836042 w 2451442"/>
              <a:gd name="connsiteY8" fmla="*/ 1354597 h 1393632"/>
              <a:gd name="connsiteX9" fmla="*/ 1725679 w 2451442"/>
              <a:gd name="connsiteY9" fmla="*/ 1387243 h 1393632"/>
              <a:gd name="connsiteX10" fmla="*/ 1657551 w 2451442"/>
              <a:gd name="connsiteY10" fmla="*/ 1384931 h 1393632"/>
              <a:gd name="connsiteX11" fmla="*/ 692455 w 2451442"/>
              <a:gd name="connsiteY11" fmla="*/ 1387017 h 1393632"/>
              <a:gd name="connsiteX12" fmla="*/ 552407 w 2451442"/>
              <a:gd name="connsiteY12" fmla="*/ 1384668 h 1393632"/>
              <a:gd name="connsiteX13" fmla="*/ 190747 w 2451442"/>
              <a:gd name="connsiteY13" fmla="*/ 1389443 h 1393632"/>
              <a:gd name="connsiteX14" fmla="*/ 81484 w 2451442"/>
              <a:gd name="connsiteY14" fmla="*/ 1346146 h 1393632"/>
              <a:gd name="connsiteX15" fmla="*/ 36212 w 2451442"/>
              <a:gd name="connsiteY15" fmla="*/ 1251932 h 1393632"/>
              <a:gd name="connsiteX16" fmla="*/ 24001 w 2451442"/>
              <a:gd name="connsiteY16" fmla="*/ 1121772 h 1393632"/>
              <a:gd name="connsiteX17" fmla="*/ 19381 w 2451442"/>
              <a:gd name="connsiteY17" fmla="*/ 1046819 h 1393632"/>
              <a:gd name="connsiteX18" fmla="*/ 9067 w 2451442"/>
              <a:gd name="connsiteY18" fmla="*/ 901043 h 1393632"/>
              <a:gd name="connsiteX19" fmla="*/ 32405 w 2451442"/>
              <a:gd name="connsiteY19" fmla="*/ 73988 h 1393632"/>
              <a:gd name="connsiteX0" fmla="*/ 32405 w 2477001"/>
              <a:gd name="connsiteY0" fmla="*/ 73988 h 1440179"/>
              <a:gd name="connsiteX1" fmla="*/ 172452 w 2477001"/>
              <a:gd name="connsiteY1" fmla="*/ 35828 h 1440179"/>
              <a:gd name="connsiteX2" fmla="*/ 292589 w 2477001"/>
              <a:gd name="connsiteY2" fmla="*/ 37609 h 1440179"/>
              <a:gd name="connsiteX3" fmla="*/ 660165 w 2477001"/>
              <a:gd name="connsiteY3" fmla="*/ 4071 h 1440179"/>
              <a:gd name="connsiteX4" fmla="*/ 1973688 w 2477001"/>
              <a:gd name="connsiteY4" fmla="*/ 29897 h 1440179"/>
              <a:gd name="connsiteX5" fmla="*/ 2403424 w 2477001"/>
              <a:gd name="connsiteY5" fmla="*/ 63745 h 1440179"/>
              <a:gd name="connsiteX6" fmla="*/ 2436813 w 2477001"/>
              <a:gd name="connsiteY6" fmla="*/ 712909 h 1440179"/>
              <a:gd name="connsiteX7" fmla="*/ 2425477 w 2477001"/>
              <a:gd name="connsiteY7" fmla="*/ 1322324 h 1440179"/>
              <a:gd name="connsiteX8" fmla="*/ 1821974 w 2477001"/>
              <a:gd name="connsiteY8" fmla="*/ 1439003 h 1440179"/>
              <a:gd name="connsiteX9" fmla="*/ 1725679 w 2477001"/>
              <a:gd name="connsiteY9" fmla="*/ 1387243 h 1440179"/>
              <a:gd name="connsiteX10" fmla="*/ 1657551 w 2477001"/>
              <a:gd name="connsiteY10" fmla="*/ 1384931 h 1440179"/>
              <a:gd name="connsiteX11" fmla="*/ 692455 w 2477001"/>
              <a:gd name="connsiteY11" fmla="*/ 1387017 h 1440179"/>
              <a:gd name="connsiteX12" fmla="*/ 552407 w 2477001"/>
              <a:gd name="connsiteY12" fmla="*/ 1384668 h 1440179"/>
              <a:gd name="connsiteX13" fmla="*/ 190747 w 2477001"/>
              <a:gd name="connsiteY13" fmla="*/ 1389443 h 1440179"/>
              <a:gd name="connsiteX14" fmla="*/ 81484 w 2477001"/>
              <a:gd name="connsiteY14" fmla="*/ 1346146 h 1440179"/>
              <a:gd name="connsiteX15" fmla="*/ 36212 w 2477001"/>
              <a:gd name="connsiteY15" fmla="*/ 1251932 h 1440179"/>
              <a:gd name="connsiteX16" fmla="*/ 24001 w 2477001"/>
              <a:gd name="connsiteY16" fmla="*/ 1121772 h 1440179"/>
              <a:gd name="connsiteX17" fmla="*/ 19381 w 2477001"/>
              <a:gd name="connsiteY17" fmla="*/ 1046819 h 1440179"/>
              <a:gd name="connsiteX18" fmla="*/ 9067 w 2477001"/>
              <a:gd name="connsiteY18" fmla="*/ 901043 h 1440179"/>
              <a:gd name="connsiteX19" fmla="*/ 32405 w 2477001"/>
              <a:gd name="connsiteY19" fmla="*/ 73988 h 1440179"/>
              <a:gd name="connsiteX0" fmla="*/ 32405 w 2477001"/>
              <a:gd name="connsiteY0" fmla="*/ 73988 h 1455398"/>
              <a:gd name="connsiteX1" fmla="*/ 172452 w 2477001"/>
              <a:gd name="connsiteY1" fmla="*/ 35828 h 1455398"/>
              <a:gd name="connsiteX2" fmla="*/ 292589 w 2477001"/>
              <a:gd name="connsiteY2" fmla="*/ 37609 h 1455398"/>
              <a:gd name="connsiteX3" fmla="*/ 660165 w 2477001"/>
              <a:gd name="connsiteY3" fmla="*/ 4071 h 1455398"/>
              <a:gd name="connsiteX4" fmla="*/ 1973688 w 2477001"/>
              <a:gd name="connsiteY4" fmla="*/ 29897 h 1455398"/>
              <a:gd name="connsiteX5" fmla="*/ 2403424 w 2477001"/>
              <a:gd name="connsiteY5" fmla="*/ 63745 h 1455398"/>
              <a:gd name="connsiteX6" fmla="*/ 2436813 w 2477001"/>
              <a:gd name="connsiteY6" fmla="*/ 712909 h 1455398"/>
              <a:gd name="connsiteX7" fmla="*/ 2425477 w 2477001"/>
              <a:gd name="connsiteY7" fmla="*/ 1322324 h 1455398"/>
              <a:gd name="connsiteX8" fmla="*/ 1821974 w 2477001"/>
              <a:gd name="connsiteY8" fmla="*/ 1439003 h 1455398"/>
              <a:gd name="connsiteX9" fmla="*/ 1725679 w 2477001"/>
              <a:gd name="connsiteY9" fmla="*/ 1387243 h 1455398"/>
              <a:gd name="connsiteX10" fmla="*/ 1453569 w 2477001"/>
              <a:gd name="connsiteY10" fmla="*/ 1455269 h 1455398"/>
              <a:gd name="connsiteX11" fmla="*/ 692455 w 2477001"/>
              <a:gd name="connsiteY11" fmla="*/ 1387017 h 1455398"/>
              <a:gd name="connsiteX12" fmla="*/ 552407 w 2477001"/>
              <a:gd name="connsiteY12" fmla="*/ 1384668 h 1455398"/>
              <a:gd name="connsiteX13" fmla="*/ 190747 w 2477001"/>
              <a:gd name="connsiteY13" fmla="*/ 1389443 h 1455398"/>
              <a:gd name="connsiteX14" fmla="*/ 81484 w 2477001"/>
              <a:gd name="connsiteY14" fmla="*/ 1346146 h 1455398"/>
              <a:gd name="connsiteX15" fmla="*/ 36212 w 2477001"/>
              <a:gd name="connsiteY15" fmla="*/ 1251932 h 1455398"/>
              <a:gd name="connsiteX16" fmla="*/ 24001 w 2477001"/>
              <a:gd name="connsiteY16" fmla="*/ 1121772 h 1455398"/>
              <a:gd name="connsiteX17" fmla="*/ 19381 w 2477001"/>
              <a:gd name="connsiteY17" fmla="*/ 1046819 h 1455398"/>
              <a:gd name="connsiteX18" fmla="*/ 9067 w 2477001"/>
              <a:gd name="connsiteY18" fmla="*/ 901043 h 1455398"/>
              <a:gd name="connsiteX19" fmla="*/ 32405 w 2477001"/>
              <a:gd name="connsiteY19" fmla="*/ 73988 h 1455398"/>
              <a:gd name="connsiteX0" fmla="*/ 32405 w 2477001"/>
              <a:gd name="connsiteY0" fmla="*/ 73988 h 1457091"/>
              <a:gd name="connsiteX1" fmla="*/ 172452 w 2477001"/>
              <a:gd name="connsiteY1" fmla="*/ 35828 h 1457091"/>
              <a:gd name="connsiteX2" fmla="*/ 292589 w 2477001"/>
              <a:gd name="connsiteY2" fmla="*/ 37609 h 1457091"/>
              <a:gd name="connsiteX3" fmla="*/ 660165 w 2477001"/>
              <a:gd name="connsiteY3" fmla="*/ 4071 h 1457091"/>
              <a:gd name="connsiteX4" fmla="*/ 1973688 w 2477001"/>
              <a:gd name="connsiteY4" fmla="*/ 29897 h 1457091"/>
              <a:gd name="connsiteX5" fmla="*/ 2403424 w 2477001"/>
              <a:gd name="connsiteY5" fmla="*/ 63745 h 1457091"/>
              <a:gd name="connsiteX6" fmla="*/ 2436813 w 2477001"/>
              <a:gd name="connsiteY6" fmla="*/ 712909 h 1457091"/>
              <a:gd name="connsiteX7" fmla="*/ 2425477 w 2477001"/>
              <a:gd name="connsiteY7" fmla="*/ 1322324 h 1457091"/>
              <a:gd name="connsiteX8" fmla="*/ 1821974 w 2477001"/>
              <a:gd name="connsiteY8" fmla="*/ 1439003 h 1457091"/>
              <a:gd name="connsiteX9" fmla="*/ 1676442 w 2477001"/>
              <a:gd name="connsiteY9" fmla="*/ 1436480 h 1457091"/>
              <a:gd name="connsiteX10" fmla="*/ 1453569 w 2477001"/>
              <a:gd name="connsiteY10" fmla="*/ 1455269 h 1457091"/>
              <a:gd name="connsiteX11" fmla="*/ 692455 w 2477001"/>
              <a:gd name="connsiteY11" fmla="*/ 1387017 h 1457091"/>
              <a:gd name="connsiteX12" fmla="*/ 552407 w 2477001"/>
              <a:gd name="connsiteY12" fmla="*/ 1384668 h 1457091"/>
              <a:gd name="connsiteX13" fmla="*/ 190747 w 2477001"/>
              <a:gd name="connsiteY13" fmla="*/ 1389443 h 1457091"/>
              <a:gd name="connsiteX14" fmla="*/ 81484 w 2477001"/>
              <a:gd name="connsiteY14" fmla="*/ 1346146 h 1457091"/>
              <a:gd name="connsiteX15" fmla="*/ 36212 w 2477001"/>
              <a:gd name="connsiteY15" fmla="*/ 1251932 h 1457091"/>
              <a:gd name="connsiteX16" fmla="*/ 24001 w 2477001"/>
              <a:gd name="connsiteY16" fmla="*/ 1121772 h 1457091"/>
              <a:gd name="connsiteX17" fmla="*/ 19381 w 2477001"/>
              <a:gd name="connsiteY17" fmla="*/ 1046819 h 1457091"/>
              <a:gd name="connsiteX18" fmla="*/ 9067 w 2477001"/>
              <a:gd name="connsiteY18" fmla="*/ 901043 h 1457091"/>
              <a:gd name="connsiteX19" fmla="*/ 32405 w 2477001"/>
              <a:gd name="connsiteY19" fmla="*/ 73988 h 1457091"/>
              <a:gd name="connsiteX0" fmla="*/ 32405 w 2477001"/>
              <a:gd name="connsiteY0" fmla="*/ 73988 h 1455269"/>
              <a:gd name="connsiteX1" fmla="*/ 172452 w 2477001"/>
              <a:gd name="connsiteY1" fmla="*/ 35828 h 1455269"/>
              <a:gd name="connsiteX2" fmla="*/ 292589 w 2477001"/>
              <a:gd name="connsiteY2" fmla="*/ 37609 h 1455269"/>
              <a:gd name="connsiteX3" fmla="*/ 660165 w 2477001"/>
              <a:gd name="connsiteY3" fmla="*/ 4071 h 1455269"/>
              <a:gd name="connsiteX4" fmla="*/ 1973688 w 2477001"/>
              <a:gd name="connsiteY4" fmla="*/ 29897 h 1455269"/>
              <a:gd name="connsiteX5" fmla="*/ 2403424 w 2477001"/>
              <a:gd name="connsiteY5" fmla="*/ 63745 h 1455269"/>
              <a:gd name="connsiteX6" fmla="*/ 2436813 w 2477001"/>
              <a:gd name="connsiteY6" fmla="*/ 712909 h 1455269"/>
              <a:gd name="connsiteX7" fmla="*/ 2425477 w 2477001"/>
              <a:gd name="connsiteY7" fmla="*/ 1322324 h 1455269"/>
              <a:gd name="connsiteX8" fmla="*/ 1821974 w 2477001"/>
              <a:gd name="connsiteY8" fmla="*/ 1439003 h 1455269"/>
              <a:gd name="connsiteX9" fmla="*/ 1676442 w 2477001"/>
              <a:gd name="connsiteY9" fmla="*/ 1436480 h 1455269"/>
              <a:gd name="connsiteX10" fmla="*/ 1453569 w 2477001"/>
              <a:gd name="connsiteY10" fmla="*/ 1455269 h 1455269"/>
              <a:gd name="connsiteX11" fmla="*/ 769827 w 2477001"/>
              <a:gd name="connsiteY11" fmla="*/ 1450321 h 1455269"/>
              <a:gd name="connsiteX12" fmla="*/ 552407 w 2477001"/>
              <a:gd name="connsiteY12" fmla="*/ 1384668 h 1455269"/>
              <a:gd name="connsiteX13" fmla="*/ 190747 w 2477001"/>
              <a:gd name="connsiteY13" fmla="*/ 1389443 h 1455269"/>
              <a:gd name="connsiteX14" fmla="*/ 81484 w 2477001"/>
              <a:gd name="connsiteY14" fmla="*/ 1346146 h 1455269"/>
              <a:gd name="connsiteX15" fmla="*/ 36212 w 2477001"/>
              <a:gd name="connsiteY15" fmla="*/ 1251932 h 1455269"/>
              <a:gd name="connsiteX16" fmla="*/ 24001 w 2477001"/>
              <a:gd name="connsiteY16" fmla="*/ 1121772 h 1455269"/>
              <a:gd name="connsiteX17" fmla="*/ 19381 w 2477001"/>
              <a:gd name="connsiteY17" fmla="*/ 1046819 h 1455269"/>
              <a:gd name="connsiteX18" fmla="*/ 9067 w 2477001"/>
              <a:gd name="connsiteY18" fmla="*/ 901043 h 1455269"/>
              <a:gd name="connsiteX19" fmla="*/ 32405 w 2477001"/>
              <a:gd name="connsiteY19" fmla="*/ 73988 h 1455269"/>
              <a:gd name="connsiteX0" fmla="*/ 32405 w 2477001"/>
              <a:gd name="connsiteY0" fmla="*/ 73988 h 1455269"/>
              <a:gd name="connsiteX1" fmla="*/ 172452 w 2477001"/>
              <a:gd name="connsiteY1" fmla="*/ 35828 h 1455269"/>
              <a:gd name="connsiteX2" fmla="*/ 292589 w 2477001"/>
              <a:gd name="connsiteY2" fmla="*/ 37609 h 1455269"/>
              <a:gd name="connsiteX3" fmla="*/ 660165 w 2477001"/>
              <a:gd name="connsiteY3" fmla="*/ 4071 h 1455269"/>
              <a:gd name="connsiteX4" fmla="*/ 1973688 w 2477001"/>
              <a:gd name="connsiteY4" fmla="*/ 29897 h 1455269"/>
              <a:gd name="connsiteX5" fmla="*/ 2403424 w 2477001"/>
              <a:gd name="connsiteY5" fmla="*/ 63745 h 1455269"/>
              <a:gd name="connsiteX6" fmla="*/ 2436813 w 2477001"/>
              <a:gd name="connsiteY6" fmla="*/ 712909 h 1455269"/>
              <a:gd name="connsiteX7" fmla="*/ 2425477 w 2477001"/>
              <a:gd name="connsiteY7" fmla="*/ 1322324 h 1455269"/>
              <a:gd name="connsiteX8" fmla="*/ 1821974 w 2477001"/>
              <a:gd name="connsiteY8" fmla="*/ 1439003 h 1455269"/>
              <a:gd name="connsiteX9" fmla="*/ 1676442 w 2477001"/>
              <a:gd name="connsiteY9" fmla="*/ 1436480 h 1455269"/>
              <a:gd name="connsiteX10" fmla="*/ 1453569 w 2477001"/>
              <a:gd name="connsiteY10" fmla="*/ 1455269 h 1455269"/>
              <a:gd name="connsiteX11" fmla="*/ 769827 w 2477001"/>
              <a:gd name="connsiteY11" fmla="*/ 1450321 h 1455269"/>
              <a:gd name="connsiteX12" fmla="*/ 510204 w 2477001"/>
              <a:gd name="connsiteY12" fmla="*/ 1426871 h 1455269"/>
              <a:gd name="connsiteX13" fmla="*/ 190747 w 2477001"/>
              <a:gd name="connsiteY13" fmla="*/ 1389443 h 1455269"/>
              <a:gd name="connsiteX14" fmla="*/ 81484 w 2477001"/>
              <a:gd name="connsiteY14" fmla="*/ 1346146 h 1455269"/>
              <a:gd name="connsiteX15" fmla="*/ 36212 w 2477001"/>
              <a:gd name="connsiteY15" fmla="*/ 1251932 h 1455269"/>
              <a:gd name="connsiteX16" fmla="*/ 24001 w 2477001"/>
              <a:gd name="connsiteY16" fmla="*/ 1121772 h 1455269"/>
              <a:gd name="connsiteX17" fmla="*/ 19381 w 2477001"/>
              <a:gd name="connsiteY17" fmla="*/ 1046819 h 1455269"/>
              <a:gd name="connsiteX18" fmla="*/ 9067 w 2477001"/>
              <a:gd name="connsiteY18" fmla="*/ 901043 h 1455269"/>
              <a:gd name="connsiteX19" fmla="*/ 32405 w 2477001"/>
              <a:gd name="connsiteY19" fmla="*/ 73988 h 1455269"/>
              <a:gd name="connsiteX0" fmla="*/ 32405 w 2477001"/>
              <a:gd name="connsiteY0" fmla="*/ 73988 h 1455269"/>
              <a:gd name="connsiteX1" fmla="*/ 172452 w 2477001"/>
              <a:gd name="connsiteY1" fmla="*/ 35828 h 1455269"/>
              <a:gd name="connsiteX2" fmla="*/ 292589 w 2477001"/>
              <a:gd name="connsiteY2" fmla="*/ 37609 h 1455269"/>
              <a:gd name="connsiteX3" fmla="*/ 660165 w 2477001"/>
              <a:gd name="connsiteY3" fmla="*/ 4071 h 1455269"/>
              <a:gd name="connsiteX4" fmla="*/ 1973688 w 2477001"/>
              <a:gd name="connsiteY4" fmla="*/ 29897 h 1455269"/>
              <a:gd name="connsiteX5" fmla="*/ 2403424 w 2477001"/>
              <a:gd name="connsiteY5" fmla="*/ 63745 h 1455269"/>
              <a:gd name="connsiteX6" fmla="*/ 2436813 w 2477001"/>
              <a:gd name="connsiteY6" fmla="*/ 712909 h 1455269"/>
              <a:gd name="connsiteX7" fmla="*/ 2425477 w 2477001"/>
              <a:gd name="connsiteY7" fmla="*/ 1322324 h 1455269"/>
              <a:gd name="connsiteX8" fmla="*/ 1821974 w 2477001"/>
              <a:gd name="connsiteY8" fmla="*/ 1439003 h 1455269"/>
              <a:gd name="connsiteX9" fmla="*/ 1676442 w 2477001"/>
              <a:gd name="connsiteY9" fmla="*/ 1436480 h 1455269"/>
              <a:gd name="connsiteX10" fmla="*/ 1453569 w 2477001"/>
              <a:gd name="connsiteY10" fmla="*/ 1455269 h 1455269"/>
              <a:gd name="connsiteX11" fmla="*/ 769827 w 2477001"/>
              <a:gd name="connsiteY11" fmla="*/ 1450321 h 1455269"/>
              <a:gd name="connsiteX12" fmla="*/ 510204 w 2477001"/>
              <a:gd name="connsiteY12" fmla="*/ 1426871 h 1455269"/>
              <a:gd name="connsiteX13" fmla="*/ 190747 w 2477001"/>
              <a:gd name="connsiteY13" fmla="*/ 1389443 h 1455269"/>
              <a:gd name="connsiteX14" fmla="*/ 81484 w 2477001"/>
              <a:gd name="connsiteY14" fmla="*/ 1346146 h 1455269"/>
              <a:gd name="connsiteX15" fmla="*/ 43246 w 2477001"/>
              <a:gd name="connsiteY15" fmla="*/ 1294135 h 1455269"/>
              <a:gd name="connsiteX16" fmla="*/ 24001 w 2477001"/>
              <a:gd name="connsiteY16" fmla="*/ 1121772 h 1455269"/>
              <a:gd name="connsiteX17" fmla="*/ 19381 w 2477001"/>
              <a:gd name="connsiteY17" fmla="*/ 1046819 h 1455269"/>
              <a:gd name="connsiteX18" fmla="*/ 9067 w 2477001"/>
              <a:gd name="connsiteY18" fmla="*/ 901043 h 1455269"/>
              <a:gd name="connsiteX19" fmla="*/ 32405 w 2477001"/>
              <a:gd name="connsiteY19" fmla="*/ 73988 h 1455269"/>
              <a:gd name="connsiteX0" fmla="*/ 13969 w 2458565"/>
              <a:gd name="connsiteY0" fmla="*/ 73988 h 1455269"/>
              <a:gd name="connsiteX1" fmla="*/ 154016 w 2458565"/>
              <a:gd name="connsiteY1" fmla="*/ 35828 h 1455269"/>
              <a:gd name="connsiteX2" fmla="*/ 274153 w 2458565"/>
              <a:gd name="connsiteY2" fmla="*/ 37609 h 1455269"/>
              <a:gd name="connsiteX3" fmla="*/ 641729 w 2458565"/>
              <a:gd name="connsiteY3" fmla="*/ 4071 h 1455269"/>
              <a:gd name="connsiteX4" fmla="*/ 1955252 w 2458565"/>
              <a:gd name="connsiteY4" fmla="*/ 29897 h 1455269"/>
              <a:gd name="connsiteX5" fmla="*/ 2384988 w 2458565"/>
              <a:gd name="connsiteY5" fmla="*/ 63745 h 1455269"/>
              <a:gd name="connsiteX6" fmla="*/ 2418377 w 2458565"/>
              <a:gd name="connsiteY6" fmla="*/ 712909 h 1455269"/>
              <a:gd name="connsiteX7" fmla="*/ 2407041 w 2458565"/>
              <a:gd name="connsiteY7" fmla="*/ 1322324 h 1455269"/>
              <a:gd name="connsiteX8" fmla="*/ 1803538 w 2458565"/>
              <a:gd name="connsiteY8" fmla="*/ 1439003 h 1455269"/>
              <a:gd name="connsiteX9" fmla="*/ 1658006 w 2458565"/>
              <a:gd name="connsiteY9" fmla="*/ 1436480 h 1455269"/>
              <a:gd name="connsiteX10" fmla="*/ 1435133 w 2458565"/>
              <a:gd name="connsiteY10" fmla="*/ 1455269 h 1455269"/>
              <a:gd name="connsiteX11" fmla="*/ 751391 w 2458565"/>
              <a:gd name="connsiteY11" fmla="*/ 1450321 h 1455269"/>
              <a:gd name="connsiteX12" fmla="*/ 491768 w 2458565"/>
              <a:gd name="connsiteY12" fmla="*/ 1426871 h 1455269"/>
              <a:gd name="connsiteX13" fmla="*/ 172311 w 2458565"/>
              <a:gd name="connsiteY13" fmla="*/ 1389443 h 1455269"/>
              <a:gd name="connsiteX14" fmla="*/ 63048 w 2458565"/>
              <a:gd name="connsiteY14" fmla="*/ 1346146 h 1455269"/>
              <a:gd name="connsiteX15" fmla="*/ 24810 w 2458565"/>
              <a:gd name="connsiteY15" fmla="*/ 1294135 h 1455269"/>
              <a:gd name="connsiteX16" fmla="*/ 5565 w 2458565"/>
              <a:gd name="connsiteY16" fmla="*/ 1121772 h 1455269"/>
              <a:gd name="connsiteX17" fmla="*/ 945 w 2458565"/>
              <a:gd name="connsiteY17" fmla="*/ 1046819 h 1455269"/>
              <a:gd name="connsiteX18" fmla="*/ 18766 w 2458565"/>
              <a:gd name="connsiteY18" fmla="*/ 901043 h 1455269"/>
              <a:gd name="connsiteX19" fmla="*/ 13969 w 2458565"/>
              <a:gd name="connsiteY19" fmla="*/ 73988 h 1455269"/>
              <a:gd name="connsiteX0" fmla="*/ 13969 w 2458565"/>
              <a:gd name="connsiteY0" fmla="*/ 73988 h 1455269"/>
              <a:gd name="connsiteX1" fmla="*/ 154016 w 2458565"/>
              <a:gd name="connsiteY1" fmla="*/ 35828 h 1455269"/>
              <a:gd name="connsiteX2" fmla="*/ 274153 w 2458565"/>
              <a:gd name="connsiteY2" fmla="*/ 37609 h 1455269"/>
              <a:gd name="connsiteX3" fmla="*/ 641729 w 2458565"/>
              <a:gd name="connsiteY3" fmla="*/ 4071 h 1455269"/>
              <a:gd name="connsiteX4" fmla="*/ 1955252 w 2458565"/>
              <a:gd name="connsiteY4" fmla="*/ 29897 h 1455269"/>
              <a:gd name="connsiteX5" fmla="*/ 2384988 w 2458565"/>
              <a:gd name="connsiteY5" fmla="*/ 63745 h 1455269"/>
              <a:gd name="connsiteX6" fmla="*/ 2418377 w 2458565"/>
              <a:gd name="connsiteY6" fmla="*/ 712909 h 1455269"/>
              <a:gd name="connsiteX7" fmla="*/ 2407041 w 2458565"/>
              <a:gd name="connsiteY7" fmla="*/ 1322324 h 1455269"/>
              <a:gd name="connsiteX8" fmla="*/ 1803538 w 2458565"/>
              <a:gd name="connsiteY8" fmla="*/ 1439003 h 1455269"/>
              <a:gd name="connsiteX9" fmla="*/ 1658006 w 2458565"/>
              <a:gd name="connsiteY9" fmla="*/ 1436480 h 1455269"/>
              <a:gd name="connsiteX10" fmla="*/ 1435133 w 2458565"/>
              <a:gd name="connsiteY10" fmla="*/ 1455269 h 1455269"/>
              <a:gd name="connsiteX11" fmla="*/ 751391 w 2458565"/>
              <a:gd name="connsiteY11" fmla="*/ 1450321 h 1455269"/>
              <a:gd name="connsiteX12" fmla="*/ 491768 w 2458565"/>
              <a:gd name="connsiteY12" fmla="*/ 1426871 h 1455269"/>
              <a:gd name="connsiteX13" fmla="*/ 172311 w 2458565"/>
              <a:gd name="connsiteY13" fmla="*/ 1389443 h 1455269"/>
              <a:gd name="connsiteX14" fmla="*/ 63048 w 2458565"/>
              <a:gd name="connsiteY14" fmla="*/ 1346146 h 1455269"/>
              <a:gd name="connsiteX15" fmla="*/ 24810 w 2458565"/>
              <a:gd name="connsiteY15" fmla="*/ 1294135 h 1455269"/>
              <a:gd name="connsiteX16" fmla="*/ 5565 w 2458565"/>
              <a:gd name="connsiteY16" fmla="*/ 1121772 h 1455269"/>
              <a:gd name="connsiteX17" fmla="*/ 7979 w 2458565"/>
              <a:gd name="connsiteY17" fmla="*/ 1046819 h 1455269"/>
              <a:gd name="connsiteX18" fmla="*/ 18766 w 2458565"/>
              <a:gd name="connsiteY18" fmla="*/ 901043 h 1455269"/>
              <a:gd name="connsiteX19" fmla="*/ 13969 w 2458565"/>
              <a:gd name="connsiteY19" fmla="*/ 73988 h 1455269"/>
              <a:gd name="connsiteX0" fmla="*/ 30025 w 2453519"/>
              <a:gd name="connsiteY0" fmla="*/ 73988 h 1455269"/>
              <a:gd name="connsiteX1" fmla="*/ 148970 w 2453519"/>
              <a:gd name="connsiteY1" fmla="*/ 35828 h 1455269"/>
              <a:gd name="connsiteX2" fmla="*/ 269107 w 2453519"/>
              <a:gd name="connsiteY2" fmla="*/ 37609 h 1455269"/>
              <a:gd name="connsiteX3" fmla="*/ 636683 w 2453519"/>
              <a:gd name="connsiteY3" fmla="*/ 4071 h 1455269"/>
              <a:gd name="connsiteX4" fmla="*/ 1950206 w 2453519"/>
              <a:gd name="connsiteY4" fmla="*/ 29897 h 1455269"/>
              <a:gd name="connsiteX5" fmla="*/ 2379942 w 2453519"/>
              <a:gd name="connsiteY5" fmla="*/ 63745 h 1455269"/>
              <a:gd name="connsiteX6" fmla="*/ 2413331 w 2453519"/>
              <a:gd name="connsiteY6" fmla="*/ 712909 h 1455269"/>
              <a:gd name="connsiteX7" fmla="*/ 2401995 w 2453519"/>
              <a:gd name="connsiteY7" fmla="*/ 1322324 h 1455269"/>
              <a:gd name="connsiteX8" fmla="*/ 1798492 w 2453519"/>
              <a:gd name="connsiteY8" fmla="*/ 1439003 h 1455269"/>
              <a:gd name="connsiteX9" fmla="*/ 1652960 w 2453519"/>
              <a:gd name="connsiteY9" fmla="*/ 1436480 h 1455269"/>
              <a:gd name="connsiteX10" fmla="*/ 1430087 w 2453519"/>
              <a:gd name="connsiteY10" fmla="*/ 1455269 h 1455269"/>
              <a:gd name="connsiteX11" fmla="*/ 746345 w 2453519"/>
              <a:gd name="connsiteY11" fmla="*/ 1450321 h 1455269"/>
              <a:gd name="connsiteX12" fmla="*/ 486722 w 2453519"/>
              <a:gd name="connsiteY12" fmla="*/ 1426871 h 1455269"/>
              <a:gd name="connsiteX13" fmla="*/ 167265 w 2453519"/>
              <a:gd name="connsiteY13" fmla="*/ 1389443 h 1455269"/>
              <a:gd name="connsiteX14" fmla="*/ 58002 w 2453519"/>
              <a:gd name="connsiteY14" fmla="*/ 1346146 h 1455269"/>
              <a:gd name="connsiteX15" fmla="*/ 19764 w 2453519"/>
              <a:gd name="connsiteY15" fmla="*/ 1294135 h 1455269"/>
              <a:gd name="connsiteX16" fmla="*/ 519 w 2453519"/>
              <a:gd name="connsiteY16" fmla="*/ 1121772 h 1455269"/>
              <a:gd name="connsiteX17" fmla="*/ 2933 w 2453519"/>
              <a:gd name="connsiteY17" fmla="*/ 1046819 h 1455269"/>
              <a:gd name="connsiteX18" fmla="*/ 13720 w 2453519"/>
              <a:gd name="connsiteY18" fmla="*/ 901043 h 1455269"/>
              <a:gd name="connsiteX19" fmla="*/ 30025 w 2453519"/>
              <a:gd name="connsiteY19" fmla="*/ 73988 h 1455269"/>
              <a:gd name="connsiteX0" fmla="*/ 30025 w 2453519"/>
              <a:gd name="connsiteY0" fmla="*/ 69917 h 1451198"/>
              <a:gd name="connsiteX1" fmla="*/ 148970 w 2453519"/>
              <a:gd name="connsiteY1" fmla="*/ 31757 h 1451198"/>
              <a:gd name="connsiteX2" fmla="*/ 269107 w 2453519"/>
              <a:gd name="connsiteY2" fmla="*/ 33538 h 1451198"/>
              <a:gd name="connsiteX3" fmla="*/ 636683 w 2453519"/>
              <a:gd name="connsiteY3" fmla="*/ 0 h 1451198"/>
              <a:gd name="connsiteX4" fmla="*/ 1950206 w 2453519"/>
              <a:gd name="connsiteY4" fmla="*/ 25826 h 1451198"/>
              <a:gd name="connsiteX5" fmla="*/ 2379942 w 2453519"/>
              <a:gd name="connsiteY5" fmla="*/ 59674 h 1451198"/>
              <a:gd name="connsiteX6" fmla="*/ 2413331 w 2453519"/>
              <a:gd name="connsiteY6" fmla="*/ 708838 h 1451198"/>
              <a:gd name="connsiteX7" fmla="*/ 2401995 w 2453519"/>
              <a:gd name="connsiteY7" fmla="*/ 1318253 h 1451198"/>
              <a:gd name="connsiteX8" fmla="*/ 1798492 w 2453519"/>
              <a:gd name="connsiteY8" fmla="*/ 1434932 h 1451198"/>
              <a:gd name="connsiteX9" fmla="*/ 1652960 w 2453519"/>
              <a:gd name="connsiteY9" fmla="*/ 1432409 h 1451198"/>
              <a:gd name="connsiteX10" fmla="*/ 1430087 w 2453519"/>
              <a:gd name="connsiteY10" fmla="*/ 1451198 h 1451198"/>
              <a:gd name="connsiteX11" fmla="*/ 746345 w 2453519"/>
              <a:gd name="connsiteY11" fmla="*/ 1446250 h 1451198"/>
              <a:gd name="connsiteX12" fmla="*/ 486722 w 2453519"/>
              <a:gd name="connsiteY12" fmla="*/ 1422800 h 1451198"/>
              <a:gd name="connsiteX13" fmla="*/ 167265 w 2453519"/>
              <a:gd name="connsiteY13" fmla="*/ 1385372 h 1451198"/>
              <a:gd name="connsiteX14" fmla="*/ 58002 w 2453519"/>
              <a:gd name="connsiteY14" fmla="*/ 1342075 h 1451198"/>
              <a:gd name="connsiteX15" fmla="*/ 19764 w 2453519"/>
              <a:gd name="connsiteY15" fmla="*/ 1290064 h 1451198"/>
              <a:gd name="connsiteX16" fmla="*/ 519 w 2453519"/>
              <a:gd name="connsiteY16" fmla="*/ 1117701 h 1451198"/>
              <a:gd name="connsiteX17" fmla="*/ 2933 w 2453519"/>
              <a:gd name="connsiteY17" fmla="*/ 1042748 h 1451198"/>
              <a:gd name="connsiteX18" fmla="*/ 13720 w 2453519"/>
              <a:gd name="connsiteY18" fmla="*/ 896972 h 1451198"/>
              <a:gd name="connsiteX19" fmla="*/ 30025 w 2453519"/>
              <a:gd name="connsiteY19" fmla="*/ 69917 h 1451198"/>
              <a:gd name="connsiteX0" fmla="*/ 30025 w 2453519"/>
              <a:gd name="connsiteY0" fmla="*/ 69917 h 1451612"/>
              <a:gd name="connsiteX1" fmla="*/ 148970 w 2453519"/>
              <a:gd name="connsiteY1" fmla="*/ 31757 h 1451612"/>
              <a:gd name="connsiteX2" fmla="*/ 269107 w 2453519"/>
              <a:gd name="connsiteY2" fmla="*/ 33538 h 1451612"/>
              <a:gd name="connsiteX3" fmla="*/ 636683 w 2453519"/>
              <a:gd name="connsiteY3" fmla="*/ 0 h 1451612"/>
              <a:gd name="connsiteX4" fmla="*/ 1950206 w 2453519"/>
              <a:gd name="connsiteY4" fmla="*/ 25826 h 1451612"/>
              <a:gd name="connsiteX5" fmla="*/ 2379942 w 2453519"/>
              <a:gd name="connsiteY5" fmla="*/ 59674 h 1451612"/>
              <a:gd name="connsiteX6" fmla="*/ 2413331 w 2453519"/>
              <a:gd name="connsiteY6" fmla="*/ 708838 h 1451612"/>
              <a:gd name="connsiteX7" fmla="*/ 2401995 w 2453519"/>
              <a:gd name="connsiteY7" fmla="*/ 1318253 h 1451612"/>
              <a:gd name="connsiteX8" fmla="*/ 1798492 w 2453519"/>
              <a:gd name="connsiteY8" fmla="*/ 1434932 h 1451612"/>
              <a:gd name="connsiteX9" fmla="*/ 1652960 w 2453519"/>
              <a:gd name="connsiteY9" fmla="*/ 1447996 h 1451612"/>
              <a:gd name="connsiteX10" fmla="*/ 1430087 w 2453519"/>
              <a:gd name="connsiteY10" fmla="*/ 1451198 h 1451612"/>
              <a:gd name="connsiteX11" fmla="*/ 746345 w 2453519"/>
              <a:gd name="connsiteY11" fmla="*/ 1446250 h 1451612"/>
              <a:gd name="connsiteX12" fmla="*/ 486722 w 2453519"/>
              <a:gd name="connsiteY12" fmla="*/ 1422800 h 1451612"/>
              <a:gd name="connsiteX13" fmla="*/ 167265 w 2453519"/>
              <a:gd name="connsiteY13" fmla="*/ 1385372 h 1451612"/>
              <a:gd name="connsiteX14" fmla="*/ 58002 w 2453519"/>
              <a:gd name="connsiteY14" fmla="*/ 1342075 h 1451612"/>
              <a:gd name="connsiteX15" fmla="*/ 19764 w 2453519"/>
              <a:gd name="connsiteY15" fmla="*/ 1290064 h 1451612"/>
              <a:gd name="connsiteX16" fmla="*/ 519 w 2453519"/>
              <a:gd name="connsiteY16" fmla="*/ 1117701 h 1451612"/>
              <a:gd name="connsiteX17" fmla="*/ 2933 w 2453519"/>
              <a:gd name="connsiteY17" fmla="*/ 1042748 h 1451612"/>
              <a:gd name="connsiteX18" fmla="*/ 13720 w 2453519"/>
              <a:gd name="connsiteY18" fmla="*/ 896972 h 1451612"/>
              <a:gd name="connsiteX19" fmla="*/ 30025 w 2453519"/>
              <a:gd name="connsiteY19" fmla="*/ 69917 h 1451612"/>
              <a:gd name="connsiteX0" fmla="*/ 30025 w 2453519"/>
              <a:gd name="connsiteY0" fmla="*/ 69917 h 1456408"/>
              <a:gd name="connsiteX1" fmla="*/ 148970 w 2453519"/>
              <a:gd name="connsiteY1" fmla="*/ 31757 h 1456408"/>
              <a:gd name="connsiteX2" fmla="*/ 269107 w 2453519"/>
              <a:gd name="connsiteY2" fmla="*/ 33538 h 1456408"/>
              <a:gd name="connsiteX3" fmla="*/ 636683 w 2453519"/>
              <a:gd name="connsiteY3" fmla="*/ 0 h 1456408"/>
              <a:gd name="connsiteX4" fmla="*/ 1950206 w 2453519"/>
              <a:gd name="connsiteY4" fmla="*/ 25826 h 1456408"/>
              <a:gd name="connsiteX5" fmla="*/ 2379942 w 2453519"/>
              <a:gd name="connsiteY5" fmla="*/ 59674 h 1456408"/>
              <a:gd name="connsiteX6" fmla="*/ 2413331 w 2453519"/>
              <a:gd name="connsiteY6" fmla="*/ 708838 h 1456408"/>
              <a:gd name="connsiteX7" fmla="*/ 2401995 w 2453519"/>
              <a:gd name="connsiteY7" fmla="*/ 1318253 h 1456408"/>
              <a:gd name="connsiteX8" fmla="*/ 1798492 w 2453519"/>
              <a:gd name="connsiteY8" fmla="*/ 1434932 h 1456408"/>
              <a:gd name="connsiteX9" fmla="*/ 1652960 w 2453519"/>
              <a:gd name="connsiteY9" fmla="*/ 1447996 h 1456408"/>
              <a:gd name="connsiteX10" fmla="*/ 1341764 w 2453519"/>
              <a:gd name="connsiteY10" fmla="*/ 1456393 h 1456408"/>
              <a:gd name="connsiteX11" fmla="*/ 746345 w 2453519"/>
              <a:gd name="connsiteY11" fmla="*/ 1446250 h 1456408"/>
              <a:gd name="connsiteX12" fmla="*/ 486722 w 2453519"/>
              <a:gd name="connsiteY12" fmla="*/ 1422800 h 1456408"/>
              <a:gd name="connsiteX13" fmla="*/ 167265 w 2453519"/>
              <a:gd name="connsiteY13" fmla="*/ 1385372 h 1456408"/>
              <a:gd name="connsiteX14" fmla="*/ 58002 w 2453519"/>
              <a:gd name="connsiteY14" fmla="*/ 1342075 h 1456408"/>
              <a:gd name="connsiteX15" fmla="*/ 19764 w 2453519"/>
              <a:gd name="connsiteY15" fmla="*/ 1290064 h 1456408"/>
              <a:gd name="connsiteX16" fmla="*/ 519 w 2453519"/>
              <a:gd name="connsiteY16" fmla="*/ 1117701 h 1456408"/>
              <a:gd name="connsiteX17" fmla="*/ 2933 w 2453519"/>
              <a:gd name="connsiteY17" fmla="*/ 1042748 h 1456408"/>
              <a:gd name="connsiteX18" fmla="*/ 13720 w 2453519"/>
              <a:gd name="connsiteY18" fmla="*/ 896972 h 1456408"/>
              <a:gd name="connsiteX19" fmla="*/ 30025 w 2453519"/>
              <a:gd name="connsiteY19" fmla="*/ 69917 h 1456408"/>
              <a:gd name="connsiteX0" fmla="*/ 30025 w 2453519"/>
              <a:gd name="connsiteY0" fmla="*/ 69917 h 1462631"/>
              <a:gd name="connsiteX1" fmla="*/ 148970 w 2453519"/>
              <a:gd name="connsiteY1" fmla="*/ 31757 h 1462631"/>
              <a:gd name="connsiteX2" fmla="*/ 269107 w 2453519"/>
              <a:gd name="connsiteY2" fmla="*/ 33538 h 1462631"/>
              <a:gd name="connsiteX3" fmla="*/ 636683 w 2453519"/>
              <a:gd name="connsiteY3" fmla="*/ 0 h 1462631"/>
              <a:gd name="connsiteX4" fmla="*/ 1950206 w 2453519"/>
              <a:gd name="connsiteY4" fmla="*/ 25826 h 1462631"/>
              <a:gd name="connsiteX5" fmla="*/ 2379942 w 2453519"/>
              <a:gd name="connsiteY5" fmla="*/ 59674 h 1462631"/>
              <a:gd name="connsiteX6" fmla="*/ 2413331 w 2453519"/>
              <a:gd name="connsiteY6" fmla="*/ 708838 h 1462631"/>
              <a:gd name="connsiteX7" fmla="*/ 2401995 w 2453519"/>
              <a:gd name="connsiteY7" fmla="*/ 1318253 h 1462631"/>
              <a:gd name="connsiteX8" fmla="*/ 1798492 w 2453519"/>
              <a:gd name="connsiteY8" fmla="*/ 1434932 h 1462631"/>
              <a:gd name="connsiteX9" fmla="*/ 1652960 w 2453519"/>
              <a:gd name="connsiteY9" fmla="*/ 1447996 h 1462631"/>
              <a:gd name="connsiteX10" fmla="*/ 1341764 w 2453519"/>
              <a:gd name="connsiteY10" fmla="*/ 1456393 h 1462631"/>
              <a:gd name="connsiteX11" fmla="*/ 746345 w 2453519"/>
              <a:gd name="connsiteY11" fmla="*/ 1446250 h 1462631"/>
              <a:gd name="connsiteX12" fmla="*/ 486722 w 2453519"/>
              <a:gd name="connsiteY12" fmla="*/ 1422800 h 1462631"/>
              <a:gd name="connsiteX13" fmla="*/ 167265 w 2453519"/>
              <a:gd name="connsiteY13" fmla="*/ 1385372 h 1462631"/>
              <a:gd name="connsiteX14" fmla="*/ 58002 w 2453519"/>
              <a:gd name="connsiteY14" fmla="*/ 1342075 h 1462631"/>
              <a:gd name="connsiteX15" fmla="*/ 19764 w 2453519"/>
              <a:gd name="connsiteY15" fmla="*/ 1290064 h 1462631"/>
              <a:gd name="connsiteX16" fmla="*/ 519 w 2453519"/>
              <a:gd name="connsiteY16" fmla="*/ 1117701 h 1462631"/>
              <a:gd name="connsiteX17" fmla="*/ 2933 w 2453519"/>
              <a:gd name="connsiteY17" fmla="*/ 1042748 h 1462631"/>
              <a:gd name="connsiteX18" fmla="*/ 13720 w 2453519"/>
              <a:gd name="connsiteY18" fmla="*/ 896972 h 1462631"/>
              <a:gd name="connsiteX19" fmla="*/ 30025 w 2453519"/>
              <a:gd name="connsiteY19" fmla="*/ 69917 h 1462631"/>
              <a:gd name="connsiteX0" fmla="*/ 30025 w 2453519"/>
              <a:gd name="connsiteY0" fmla="*/ 69917 h 1462631"/>
              <a:gd name="connsiteX1" fmla="*/ 148970 w 2453519"/>
              <a:gd name="connsiteY1" fmla="*/ 31757 h 1462631"/>
              <a:gd name="connsiteX2" fmla="*/ 269107 w 2453519"/>
              <a:gd name="connsiteY2" fmla="*/ 33538 h 1462631"/>
              <a:gd name="connsiteX3" fmla="*/ 636683 w 2453519"/>
              <a:gd name="connsiteY3" fmla="*/ 0 h 1462631"/>
              <a:gd name="connsiteX4" fmla="*/ 1950206 w 2453519"/>
              <a:gd name="connsiteY4" fmla="*/ 25826 h 1462631"/>
              <a:gd name="connsiteX5" fmla="*/ 2379942 w 2453519"/>
              <a:gd name="connsiteY5" fmla="*/ 59674 h 1462631"/>
              <a:gd name="connsiteX6" fmla="*/ 2413331 w 2453519"/>
              <a:gd name="connsiteY6" fmla="*/ 708838 h 1462631"/>
              <a:gd name="connsiteX7" fmla="*/ 2401995 w 2453519"/>
              <a:gd name="connsiteY7" fmla="*/ 1318253 h 1462631"/>
              <a:gd name="connsiteX8" fmla="*/ 1798492 w 2453519"/>
              <a:gd name="connsiteY8" fmla="*/ 1445323 h 1462631"/>
              <a:gd name="connsiteX9" fmla="*/ 1652960 w 2453519"/>
              <a:gd name="connsiteY9" fmla="*/ 1447996 h 1462631"/>
              <a:gd name="connsiteX10" fmla="*/ 1341764 w 2453519"/>
              <a:gd name="connsiteY10" fmla="*/ 1456393 h 1462631"/>
              <a:gd name="connsiteX11" fmla="*/ 746345 w 2453519"/>
              <a:gd name="connsiteY11" fmla="*/ 1446250 h 1462631"/>
              <a:gd name="connsiteX12" fmla="*/ 486722 w 2453519"/>
              <a:gd name="connsiteY12" fmla="*/ 1422800 h 1462631"/>
              <a:gd name="connsiteX13" fmla="*/ 167265 w 2453519"/>
              <a:gd name="connsiteY13" fmla="*/ 1385372 h 1462631"/>
              <a:gd name="connsiteX14" fmla="*/ 58002 w 2453519"/>
              <a:gd name="connsiteY14" fmla="*/ 1342075 h 1462631"/>
              <a:gd name="connsiteX15" fmla="*/ 19764 w 2453519"/>
              <a:gd name="connsiteY15" fmla="*/ 1290064 h 1462631"/>
              <a:gd name="connsiteX16" fmla="*/ 519 w 2453519"/>
              <a:gd name="connsiteY16" fmla="*/ 1117701 h 1462631"/>
              <a:gd name="connsiteX17" fmla="*/ 2933 w 2453519"/>
              <a:gd name="connsiteY17" fmla="*/ 1042748 h 1462631"/>
              <a:gd name="connsiteX18" fmla="*/ 13720 w 2453519"/>
              <a:gd name="connsiteY18" fmla="*/ 896972 h 1462631"/>
              <a:gd name="connsiteX19" fmla="*/ 30025 w 2453519"/>
              <a:gd name="connsiteY19" fmla="*/ 69917 h 1462631"/>
              <a:gd name="connsiteX0" fmla="*/ 30025 w 2427960"/>
              <a:gd name="connsiteY0" fmla="*/ 69917 h 1462631"/>
              <a:gd name="connsiteX1" fmla="*/ 148970 w 2427960"/>
              <a:gd name="connsiteY1" fmla="*/ 31757 h 1462631"/>
              <a:gd name="connsiteX2" fmla="*/ 269107 w 2427960"/>
              <a:gd name="connsiteY2" fmla="*/ 33538 h 1462631"/>
              <a:gd name="connsiteX3" fmla="*/ 636683 w 2427960"/>
              <a:gd name="connsiteY3" fmla="*/ 0 h 1462631"/>
              <a:gd name="connsiteX4" fmla="*/ 1950206 w 2427960"/>
              <a:gd name="connsiteY4" fmla="*/ 25826 h 1462631"/>
              <a:gd name="connsiteX5" fmla="*/ 2379942 w 2427960"/>
              <a:gd name="connsiteY5" fmla="*/ 59674 h 1462631"/>
              <a:gd name="connsiteX6" fmla="*/ 2413331 w 2427960"/>
              <a:gd name="connsiteY6" fmla="*/ 708838 h 1462631"/>
              <a:gd name="connsiteX7" fmla="*/ 2401995 w 2427960"/>
              <a:gd name="connsiteY7" fmla="*/ 1318253 h 1462631"/>
              <a:gd name="connsiteX8" fmla="*/ 1798492 w 2427960"/>
              <a:gd name="connsiteY8" fmla="*/ 1445323 h 1462631"/>
              <a:gd name="connsiteX9" fmla="*/ 1652960 w 2427960"/>
              <a:gd name="connsiteY9" fmla="*/ 1447996 h 1462631"/>
              <a:gd name="connsiteX10" fmla="*/ 1341764 w 2427960"/>
              <a:gd name="connsiteY10" fmla="*/ 1456393 h 1462631"/>
              <a:gd name="connsiteX11" fmla="*/ 746345 w 2427960"/>
              <a:gd name="connsiteY11" fmla="*/ 1446250 h 1462631"/>
              <a:gd name="connsiteX12" fmla="*/ 486722 w 2427960"/>
              <a:gd name="connsiteY12" fmla="*/ 1422800 h 1462631"/>
              <a:gd name="connsiteX13" fmla="*/ 167265 w 2427960"/>
              <a:gd name="connsiteY13" fmla="*/ 1385372 h 1462631"/>
              <a:gd name="connsiteX14" fmla="*/ 58002 w 2427960"/>
              <a:gd name="connsiteY14" fmla="*/ 1342075 h 1462631"/>
              <a:gd name="connsiteX15" fmla="*/ 19764 w 2427960"/>
              <a:gd name="connsiteY15" fmla="*/ 1290064 h 1462631"/>
              <a:gd name="connsiteX16" fmla="*/ 519 w 2427960"/>
              <a:gd name="connsiteY16" fmla="*/ 1117701 h 1462631"/>
              <a:gd name="connsiteX17" fmla="*/ 2933 w 2427960"/>
              <a:gd name="connsiteY17" fmla="*/ 1042748 h 1462631"/>
              <a:gd name="connsiteX18" fmla="*/ 13720 w 2427960"/>
              <a:gd name="connsiteY18" fmla="*/ 896972 h 1462631"/>
              <a:gd name="connsiteX19" fmla="*/ 30025 w 2427960"/>
              <a:gd name="connsiteY19" fmla="*/ 69917 h 1462631"/>
              <a:gd name="connsiteX0" fmla="*/ 30025 w 2439954"/>
              <a:gd name="connsiteY0" fmla="*/ 69917 h 1462631"/>
              <a:gd name="connsiteX1" fmla="*/ 148970 w 2439954"/>
              <a:gd name="connsiteY1" fmla="*/ 31757 h 1462631"/>
              <a:gd name="connsiteX2" fmla="*/ 269107 w 2439954"/>
              <a:gd name="connsiteY2" fmla="*/ 33538 h 1462631"/>
              <a:gd name="connsiteX3" fmla="*/ 636683 w 2439954"/>
              <a:gd name="connsiteY3" fmla="*/ 0 h 1462631"/>
              <a:gd name="connsiteX4" fmla="*/ 1950206 w 2439954"/>
              <a:gd name="connsiteY4" fmla="*/ 25826 h 1462631"/>
              <a:gd name="connsiteX5" fmla="*/ 2379942 w 2439954"/>
              <a:gd name="connsiteY5" fmla="*/ 59674 h 1462631"/>
              <a:gd name="connsiteX6" fmla="*/ 2413331 w 2439954"/>
              <a:gd name="connsiteY6" fmla="*/ 708838 h 1462631"/>
              <a:gd name="connsiteX7" fmla="*/ 2401995 w 2439954"/>
              <a:gd name="connsiteY7" fmla="*/ 1318253 h 1462631"/>
              <a:gd name="connsiteX8" fmla="*/ 1985528 w 2439954"/>
              <a:gd name="connsiteY8" fmla="*/ 1424541 h 1462631"/>
              <a:gd name="connsiteX9" fmla="*/ 1652960 w 2439954"/>
              <a:gd name="connsiteY9" fmla="*/ 1447996 h 1462631"/>
              <a:gd name="connsiteX10" fmla="*/ 1341764 w 2439954"/>
              <a:gd name="connsiteY10" fmla="*/ 1456393 h 1462631"/>
              <a:gd name="connsiteX11" fmla="*/ 746345 w 2439954"/>
              <a:gd name="connsiteY11" fmla="*/ 1446250 h 1462631"/>
              <a:gd name="connsiteX12" fmla="*/ 486722 w 2439954"/>
              <a:gd name="connsiteY12" fmla="*/ 1422800 h 1462631"/>
              <a:gd name="connsiteX13" fmla="*/ 167265 w 2439954"/>
              <a:gd name="connsiteY13" fmla="*/ 1385372 h 1462631"/>
              <a:gd name="connsiteX14" fmla="*/ 58002 w 2439954"/>
              <a:gd name="connsiteY14" fmla="*/ 1342075 h 1462631"/>
              <a:gd name="connsiteX15" fmla="*/ 19764 w 2439954"/>
              <a:gd name="connsiteY15" fmla="*/ 1290064 h 1462631"/>
              <a:gd name="connsiteX16" fmla="*/ 519 w 2439954"/>
              <a:gd name="connsiteY16" fmla="*/ 1117701 h 1462631"/>
              <a:gd name="connsiteX17" fmla="*/ 2933 w 2439954"/>
              <a:gd name="connsiteY17" fmla="*/ 1042748 h 1462631"/>
              <a:gd name="connsiteX18" fmla="*/ 13720 w 2439954"/>
              <a:gd name="connsiteY18" fmla="*/ 896972 h 1462631"/>
              <a:gd name="connsiteX19" fmla="*/ 30025 w 2439954"/>
              <a:gd name="connsiteY19" fmla="*/ 69917 h 1462631"/>
              <a:gd name="connsiteX0" fmla="*/ 27970 w 2437899"/>
              <a:gd name="connsiteY0" fmla="*/ 69917 h 1462631"/>
              <a:gd name="connsiteX1" fmla="*/ 146915 w 2437899"/>
              <a:gd name="connsiteY1" fmla="*/ 31757 h 1462631"/>
              <a:gd name="connsiteX2" fmla="*/ 267052 w 2437899"/>
              <a:gd name="connsiteY2" fmla="*/ 33538 h 1462631"/>
              <a:gd name="connsiteX3" fmla="*/ 634628 w 2437899"/>
              <a:gd name="connsiteY3" fmla="*/ 0 h 1462631"/>
              <a:gd name="connsiteX4" fmla="*/ 1948151 w 2437899"/>
              <a:gd name="connsiteY4" fmla="*/ 25826 h 1462631"/>
              <a:gd name="connsiteX5" fmla="*/ 2377887 w 2437899"/>
              <a:gd name="connsiteY5" fmla="*/ 59674 h 1462631"/>
              <a:gd name="connsiteX6" fmla="*/ 2411276 w 2437899"/>
              <a:gd name="connsiteY6" fmla="*/ 708838 h 1462631"/>
              <a:gd name="connsiteX7" fmla="*/ 2399940 w 2437899"/>
              <a:gd name="connsiteY7" fmla="*/ 1318253 h 1462631"/>
              <a:gd name="connsiteX8" fmla="*/ 1983473 w 2437899"/>
              <a:gd name="connsiteY8" fmla="*/ 1424541 h 1462631"/>
              <a:gd name="connsiteX9" fmla="*/ 1650905 w 2437899"/>
              <a:gd name="connsiteY9" fmla="*/ 1447996 h 1462631"/>
              <a:gd name="connsiteX10" fmla="*/ 1339709 w 2437899"/>
              <a:gd name="connsiteY10" fmla="*/ 1456393 h 1462631"/>
              <a:gd name="connsiteX11" fmla="*/ 744290 w 2437899"/>
              <a:gd name="connsiteY11" fmla="*/ 1446250 h 1462631"/>
              <a:gd name="connsiteX12" fmla="*/ 484667 w 2437899"/>
              <a:gd name="connsiteY12" fmla="*/ 1422800 h 1462631"/>
              <a:gd name="connsiteX13" fmla="*/ 165210 w 2437899"/>
              <a:gd name="connsiteY13" fmla="*/ 1385372 h 1462631"/>
              <a:gd name="connsiteX14" fmla="*/ 55947 w 2437899"/>
              <a:gd name="connsiteY14" fmla="*/ 1342075 h 1462631"/>
              <a:gd name="connsiteX15" fmla="*/ 17709 w 2437899"/>
              <a:gd name="connsiteY15" fmla="*/ 1290064 h 1462631"/>
              <a:gd name="connsiteX16" fmla="*/ 19246 w 2437899"/>
              <a:gd name="connsiteY16" fmla="*/ 1128092 h 1462631"/>
              <a:gd name="connsiteX17" fmla="*/ 878 w 2437899"/>
              <a:gd name="connsiteY17" fmla="*/ 1042748 h 1462631"/>
              <a:gd name="connsiteX18" fmla="*/ 11665 w 2437899"/>
              <a:gd name="connsiteY18" fmla="*/ 896972 h 1462631"/>
              <a:gd name="connsiteX19" fmla="*/ 27970 w 2437899"/>
              <a:gd name="connsiteY19" fmla="*/ 69917 h 1462631"/>
              <a:gd name="connsiteX0" fmla="*/ 21279 w 2431208"/>
              <a:gd name="connsiteY0" fmla="*/ 69917 h 1462631"/>
              <a:gd name="connsiteX1" fmla="*/ 140224 w 2431208"/>
              <a:gd name="connsiteY1" fmla="*/ 31757 h 1462631"/>
              <a:gd name="connsiteX2" fmla="*/ 260361 w 2431208"/>
              <a:gd name="connsiteY2" fmla="*/ 33538 h 1462631"/>
              <a:gd name="connsiteX3" fmla="*/ 627937 w 2431208"/>
              <a:gd name="connsiteY3" fmla="*/ 0 h 1462631"/>
              <a:gd name="connsiteX4" fmla="*/ 1941460 w 2431208"/>
              <a:gd name="connsiteY4" fmla="*/ 25826 h 1462631"/>
              <a:gd name="connsiteX5" fmla="*/ 2371196 w 2431208"/>
              <a:gd name="connsiteY5" fmla="*/ 59674 h 1462631"/>
              <a:gd name="connsiteX6" fmla="*/ 2404585 w 2431208"/>
              <a:gd name="connsiteY6" fmla="*/ 708838 h 1462631"/>
              <a:gd name="connsiteX7" fmla="*/ 2393249 w 2431208"/>
              <a:gd name="connsiteY7" fmla="*/ 1318253 h 1462631"/>
              <a:gd name="connsiteX8" fmla="*/ 1976782 w 2431208"/>
              <a:gd name="connsiteY8" fmla="*/ 1424541 h 1462631"/>
              <a:gd name="connsiteX9" fmla="*/ 1644214 w 2431208"/>
              <a:gd name="connsiteY9" fmla="*/ 1447996 h 1462631"/>
              <a:gd name="connsiteX10" fmla="*/ 1333018 w 2431208"/>
              <a:gd name="connsiteY10" fmla="*/ 1456393 h 1462631"/>
              <a:gd name="connsiteX11" fmla="*/ 737599 w 2431208"/>
              <a:gd name="connsiteY11" fmla="*/ 1446250 h 1462631"/>
              <a:gd name="connsiteX12" fmla="*/ 477976 w 2431208"/>
              <a:gd name="connsiteY12" fmla="*/ 1422800 h 1462631"/>
              <a:gd name="connsiteX13" fmla="*/ 158519 w 2431208"/>
              <a:gd name="connsiteY13" fmla="*/ 1385372 h 1462631"/>
              <a:gd name="connsiteX14" fmla="*/ 49256 w 2431208"/>
              <a:gd name="connsiteY14" fmla="*/ 1342075 h 1462631"/>
              <a:gd name="connsiteX15" fmla="*/ 11018 w 2431208"/>
              <a:gd name="connsiteY15" fmla="*/ 1290064 h 1462631"/>
              <a:gd name="connsiteX16" fmla="*/ 12555 w 2431208"/>
              <a:gd name="connsiteY16" fmla="*/ 1128092 h 1462631"/>
              <a:gd name="connsiteX17" fmla="*/ 9774 w 2431208"/>
              <a:gd name="connsiteY17" fmla="*/ 1047944 h 1462631"/>
              <a:gd name="connsiteX18" fmla="*/ 4974 w 2431208"/>
              <a:gd name="connsiteY18" fmla="*/ 896972 h 1462631"/>
              <a:gd name="connsiteX19" fmla="*/ 21279 w 2431208"/>
              <a:gd name="connsiteY19" fmla="*/ 69917 h 1462631"/>
              <a:gd name="connsiteX0" fmla="*/ 16543 w 2431668"/>
              <a:gd name="connsiteY0" fmla="*/ 64847 h 1467952"/>
              <a:gd name="connsiteX1" fmla="*/ 140684 w 2431668"/>
              <a:gd name="connsiteY1" fmla="*/ 37078 h 1467952"/>
              <a:gd name="connsiteX2" fmla="*/ 260821 w 2431668"/>
              <a:gd name="connsiteY2" fmla="*/ 38859 h 1467952"/>
              <a:gd name="connsiteX3" fmla="*/ 628397 w 2431668"/>
              <a:gd name="connsiteY3" fmla="*/ 5321 h 1467952"/>
              <a:gd name="connsiteX4" fmla="*/ 1941920 w 2431668"/>
              <a:gd name="connsiteY4" fmla="*/ 31147 h 1467952"/>
              <a:gd name="connsiteX5" fmla="*/ 2371656 w 2431668"/>
              <a:gd name="connsiteY5" fmla="*/ 64995 h 1467952"/>
              <a:gd name="connsiteX6" fmla="*/ 2405045 w 2431668"/>
              <a:gd name="connsiteY6" fmla="*/ 714159 h 1467952"/>
              <a:gd name="connsiteX7" fmla="*/ 2393709 w 2431668"/>
              <a:gd name="connsiteY7" fmla="*/ 1323574 h 1467952"/>
              <a:gd name="connsiteX8" fmla="*/ 1977242 w 2431668"/>
              <a:gd name="connsiteY8" fmla="*/ 1429862 h 1467952"/>
              <a:gd name="connsiteX9" fmla="*/ 1644674 w 2431668"/>
              <a:gd name="connsiteY9" fmla="*/ 1453317 h 1467952"/>
              <a:gd name="connsiteX10" fmla="*/ 1333478 w 2431668"/>
              <a:gd name="connsiteY10" fmla="*/ 1461714 h 1467952"/>
              <a:gd name="connsiteX11" fmla="*/ 738059 w 2431668"/>
              <a:gd name="connsiteY11" fmla="*/ 1451571 h 1467952"/>
              <a:gd name="connsiteX12" fmla="*/ 478436 w 2431668"/>
              <a:gd name="connsiteY12" fmla="*/ 1428121 h 1467952"/>
              <a:gd name="connsiteX13" fmla="*/ 158979 w 2431668"/>
              <a:gd name="connsiteY13" fmla="*/ 1390693 h 1467952"/>
              <a:gd name="connsiteX14" fmla="*/ 49716 w 2431668"/>
              <a:gd name="connsiteY14" fmla="*/ 1347396 h 1467952"/>
              <a:gd name="connsiteX15" fmla="*/ 11478 w 2431668"/>
              <a:gd name="connsiteY15" fmla="*/ 1295385 h 1467952"/>
              <a:gd name="connsiteX16" fmla="*/ 13015 w 2431668"/>
              <a:gd name="connsiteY16" fmla="*/ 1133413 h 1467952"/>
              <a:gd name="connsiteX17" fmla="*/ 10234 w 2431668"/>
              <a:gd name="connsiteY17" fmla="*/ 1053265 h 1467952"/>
              <a:gd name="connsiteX18" fmla="*/ 5434 w 2431668"/>
              <a:gd name="connsiteY18" fmla="*/ 902293 h 1467952"/>
              <a:gd name="connsiteX19" fmla="*/ 16543 w 2431668"/>
              <a:gd name="connsiteY19" fmla="*/ 64847 h 1467952"/>
              <a:gd name="connsiteX0" fmla="*/ 16543 w 2431668"/>
              <a:gd name="connsiteY0" fmla="*/ 67728 h 1470833"/>
              <a:gd name="connsiteX1" fmla="*/ 140684 w 2431668"/>
              <a:gd name="connsiteY1" fmla="*/ 39959 h 1470833"/>
              <a:gd name="connsiteX2" fmla="*/ 260821 w 2431668"/>
              <a:gd name="connsiteY2" fmla="*/ 41740 h 1470833"/>
              <a:gd name="connsiteX3" fmla="*/ 628397 w 2431668"/>
              <a:gd name="connsiteY3" fmla="*/ 8202 h 1470833"/>
              <a:gd name="connsiteX4" fmla="*/ 1947116 w 2431668"/>
              <a:gd name="connsiteY4" fmla="*/ 13246 h 1470833"/>
              <a:gd name="connsiteX5" fmla="*/ 2371656 w 2431668"/>
              <a:gd name="connsiteY5" fmla="*/ 67876 h 1470833"/>
              <a:gd name="connsiteX6" fmla="*/ 2405045 w 2431668"/>
              <a:gd name="connsiteY6" fmla="*/ 717040 h 1470833"/>
              <a:gd name="connsiteX7" fmla="*/ 2393709 w 2431668"/>
              <a:gd name="connsiteY7" fmla="*/ 1326455 h 1470833"/>
              <a:gd name="connsiteX8" fmla="*/ 1977242 w 2431668"/>
              <a:gd name="connsiteY8" fmla="*/ 1432743 h 1470833"/>
              <a:gd name="connsiteX9" fmla="*/ 1644674 w 2431668"/>
              <a:gd name="connsiteY9" fmla="*/ 1456198 h 1470833"/>
              <a:gd name="connsiteX10" fmla="*/ 1333478 w 2431668"/>
              <a:gd name="connsiteY10" fmla="*/ 1464595 h 1470833"/>
              <a:gd name="connsiteX11" fmla="*/ 738059 w 2431668"/>
              <a:gd name="connsiteY11" fmla="*/ 1454452 h 1470833"/>
              <a:gd name="connsiteX12" fmla="*/ 478436 w 2431668"/>
              <a:gd name="connsiteY12" fmla="*/ 1431002 h 1470833"/>
              <a:gd name="connsiteX13" fmla="*/ 158979 w 2431668"/>
              <a:gd name="connsiteY13" fmla="*/ 1393574 h 1470833"/>
              <a:gd name="connsiteX14" fmla="*/ 49716 w 2431668"/>
              <a:gd name="connsiteY14" fmla="*/ 1350277 h 1470833"/>
              <a:gd name="connsiteX15" fmla="*/ 11478 w 2431668"/>
              <a:gd name="connsiteY15" fmla="*/ 1298266 h 1470833"/>
              <a:gd name="connsiteX16" fmla="*/ 13015 w 2431668"/>
              <a:gd name="connsiteY16" fmla="*/ 1136294 h 1470833"/>
              <a:gd name="connsiteX17" fmla="*/ 10234 w 2431668"/>
              <a:gd name="connsiteY17" fmla="*/ 1056146 h 1470833"/>
              <a:gd name="connsiteX18" fmla="*/ 5434 w 2431668"/>
              <a:gd name="connsiteY18" fmla="*/ 905174 h 1470833"/>
              <a:gd name="connsiteX19" fmla="*/ 16543 w 2431668"/>
              <a:gd name="connsiteY19" fmla="*/ 67728 h 1470833"/>
              <a:gd name="connsiteX0" fmla="*/ 16543 w 2431668"/>
              <a:gd name="connsiteY0" fmla="*/ 83859 h 1486964"/>
              <a:gd name="connsiteX1" fmla="*/ 140684 w 2431668"/>
              <a:gd name="connsiteY1" fmla="*/ 56090 h 1486964"/>
              <a:gd name="connsiteX2" fmla="*/ 260821 w 2431668"/>
              <a:gd name="connsiteY2" fmla="*/ 57871 h 1486964"/>
              <a:gd name="connsiteX3" fmla="*/ 628397 w 2431668"/>
              <a:gd name="connsiteY3" fmla="*/ 24333 h 1486964"/>
              <a:gd name="connsiteX4" fmla="*/ 1947116 w 2431668"/>
              <a:gd name="connsiteY4" fmla="*/ 29377 h 1486964"/>
              <a:gd name="connsiteX5" fmla="*/ 2382046 w 2431668"/>
              <a:gd name="connsiteY5" fmla="*/ 58029 h 1486964"/>
              <a:gd name="connsiteX6" fmla="*/ 2405045 w 2431668"/>
              <a:gd name="connsiteY6" fmla="*/ 733171 h 1486964"/>
              <a:gd name="connsiteX7" fmla="*/ 2393709 w 2431668"/>
              <a:gd name="connsiteY7" fmla="*/ 1342586 h 1486964"/>
              <a:gd name="connsiteX8" fmla="*/ 1977242 w 2431668"/>
              <a:gd name="connsiteY8" fmla="*/ 1448874 h 1486964"/>
              <a:gd name="connsiteX9" fmla="*/ 1644674 w 2431668"/>
              <a:gd name="connsiteY9" fmla="*/ 1472329 h 1486964"/>
              <a:gd name="connsiteX10" fmla="*/ 1333478 w 2431668"/>
              <a:gd name="connsiteY10" fmla="*/ 1480726 h 1486964"/>
              <a:gd name="connsiteX11" fmla="*/ 738059 w 2431668"/>
              <a:gd name="connsiteY11" fmla="*/ 1470583 h 1486964"/>
              <a:gd name="connsiteX12" fmla="*/ 478436 w 2431668"/>
              <a:gd name="connsiteY12" fmla="*/ 1447133 h 1486964"/>
              <a:gd name="connsiteX13" fmla="*/ 158979 w 2431668"/>
              <a:gd name="connsiteY13" fmla="*/ 1409705 h 1486964"/>
              <a:gd name="connsiteX14" fmla="*/ 49716 w 2431668"/>
              <a:gd name="connsiteY14" fmla="*/ 1366408 h 1486964"/>
              <a:gd name="connsiteX15" fmla="*/ 11478 w 2431668"/>
              <a:gd name="connsiteY15" fmla="*/ 1314397 h 1486964"/>
              <a:gd name="connsiteX16" fmla="*/ 13015 w 2431668"/>
              <a:gd name="connsiteY16" fmla="*/ 1152425 h 1486964"/>
              <a:gd name="connsiteX17" fmla="*/ 10234 w 2431668"/>
              <a:gd name="connsiteY17" fmla="*/ 1072277 h 1486964"/>
              <a:gd name="connsiteX18" fmla="*/ 5434 w 2431668"/>
              <a:gd name="connsiteY18" fmla="*/ 921305 h 1486964"/>
              <a:gd name="connsiteX19" fmla="*/ 16543 w 2431668"/>
              <a:gd name="connsiteY19" fmla="*/ 83859 h 1486964"/>
              <a:gd name="connsiteX0" fmla="*/ 16543 w 2440506"/>
              <a:gd name="connsiteY0" fmla="*/ 72537 h 1475642"/>
              <a:gd name="connsiteX1" fmla="*/ 140684 w 2440506"/>
              <a:gd name="connsiteY1" fmla="*/ 44768 h 1475642"/>
              <a:gd name="connsiteX2" fmla="*/ 260821 w 2440506"/>
              <a:gd name="connsiteY2" fmla="*/ 46549 h 1475642"/>
              <a:gd name="connsiteX3" fmla="*/ 628397 w 2440506"/>
              <a:gd name="connsiteY3" fmla="*/ 13011 h 1475642"/>
              <a:gd name="connsiteX4" fmla="*/ 1947116 w 2440506"/>
              <a:gd name="connsiteY4" fmla="*/ 18055 h 1475642"/>
              <a:gd name="connsiteX5" fmla="*/ 2382046 w 2440506"/>
              <a:gd name="connsiteY5" fmla="*/ 46707 h 1475642"/>
              <a:gd name="connsiteX6" fmla="*/ 2405045 w 2440506"/>
              <a:gd name="connsiteY6" fmla="*/ 721849 h 1475642"/>
              <a:gd name="connsiteX7" fmla="*/ 2393709 w 2440506"/>
              <a:gd name="connsiteY7" fmla="*/ 1331264 h 1475642"/>
              <a:gd name="connsiteX8" fmla="*/ 1977242 w 2440506"/>
              <a:gd name="connsiteY8" fmla="*/ 1437552 h 1475642"/>
              <a:gd name="connsiteX9" fmla="*/ 1644674 w 2440506"/>
              <a:gd name="connsiteY9" fmla="*/ 1461007 h 1475642"/>
              <a:gd name="connsiteX10" fmla="*/ 1333478 w 2440506"/>
              <a:gd name="connsiteY10" fmla="*/ 1469404 h 1475642"/>
              <a:gd name="connsiteX11" fmla="*/ 738059 w 2440506"/>
              <a:gd name="connsiteY11" fmla="*/ 1459261 h 1475642"/>
              <a:gd name="connsiteX12" fmla="*/ 478436 w 2440506"/>
              <a:gd name="connsiteY12" fmla="*/ 1435811 h 1475642"/>
              <a:gd name="connsiteX13" fmla="*/ 158979 w 2440506"/>
              <a:gd name="connsiteY13" fmla="*/ 1398383 h 1475642"/>
              <a:gd name="connsiteX14" fmla="*/ 49716 w 2440506"/>
              <a:gd name="connsiteY14" fmla="*/ 1355086 h 1475642"/>
              <a:gd name="connsiteX15" fmla="*/ 11478 w 2440506"/>
              <a:gd name="connsiteY15" fmla="*/ 1303075 h 1475642"/>
              <a:gd name="connsiteX16" fmla="*/ 13015 w 2440506"/>
              <a:gd name="connsiteY16" fmla="*/ 1141103 h 1475642"/>
              <a:gd name="connsiteX17" fmla="*/ 10234 w 2440506"/>
              <a:gd name="connsiteY17" fmla="*/ 1060955 h 1475642"/>
              <a:gd name="connsiteX18" fmla="*/ 5434 w 2440506"/>
              <a:gd name="connsiteY18" fmla="*/ 909983 h 1475642"/>
              <a:gd name="connsiteX19" fmla="*/ 16543 w 2440506"/>
              <a:gd name="connsiteY19" fmla="*/ 72537 h 1475642"/>
              <a:gd name="connsiteX0" fmla="*/ 16543 w 2431668"/>
              <a:gd name="connsiteY0" fmla="*/ 95172 h 1498277"/>
              <a:gd name="connsiteX1" fmla="*/ 140684 w 2431668"/>
              <a:gd name="connsiteY1" fmla="*/ 67403 h 1498277"/>
              <a:gd name="connsiteX2" fmla="*/ 260821 w 2431668"/>
              <a:gd name="connsiteY2" fmla="*/ 69184 h 1498277"/>
              <a:gd name="connsiteX3" fmla="*/ 628397 w 2431668"/>
              <a:gd name="connsiteY3" fmla="*/ 35646 h 1498277"/>
              <a:gd name="connsiteX4" fmla="*/ 1947116 w 2431668"/>
              <a:gd name="connsiteY4" fmla="*/ 40690 h 1498277"/>
              <a:gd name="connsiteX5" fmla="*/ 2382046 w 2431668"/>
              <a:gd name="connsiteY5" fmla="*/ 69342 h 1498277"/>
              <a:gd name="connsiteX6" fmla="*/ 2405045 w 2431668"/>
              <a:gd name="connsiteY6" fmla="*/ 744484 h 1498277"/>
              <a:gd name="connsiteX7" fmla="*/ 2393709 w 2431668"/>
              <a:gd name="connsiteY7" fmla="*/ 1353899 h 1498277"/>
              <a:gd name="connsiteX8" fmla="*/ 1977242 w 2431668"/>
              <a:gd name="connsiteY8" fmla="*/ 1460187 h 1498277"/>
              <a:gd name="connsiteX9" fmla="*/ 1644674 w 2431668"/>
              <a:gd name="connsiteY9" fmla="*/ 1483642 h 1498277"/>
              <a:gd name="connsiteX10" fmla="*/ 1333478 w 2431668"/>
              <a:gd name="connsiteY10" fmla="*/ 1492039 h 1498277"/>
              <a:gd name="connsiteX11" fmla="*/ 738059 w 2431668"/>
              <a:gd name="connsiteY11" fmla="*/ 1481896 h 1498277"/>
              <a:gd name="connsiteX12" fmla="*/ 478436 w 2431668"/>
              <a:gd name="connsiteY12" fmla="*/ 1458446 h 1498277"/>
              <a:gd name="connsiteX13" fmla="*/ 158979 w 2431668"/>
              <a:gd name="connsiteY13" fmla="*/ 1421018 h 1498277"/>
              <a:gd name="connsiteX14" fmla="*/ 49716 w 2431668"/>
              <a:gd name="connsiteY14" fmla="*/ 1377721 h 1498277"/>
              <a:gd name="connsiteX15" fmla="*/ 11478 w 2431668"/>
              <a:gd name="connsiteY15" fmla="*/ 1325710 h 1498277"/>
              <a:gd name="connsiteX16" fmla="*/ 13015 w 2431668"/>
              <a:gd name="connsiteY16" fmla="*/ 1163738 h 1498277"/>
              <a:gd name="connsiteX17" fmla="*/ 10234 w 2431668"/>
              <a:gd name="connsiteY17" fmla="*/ 1083590 h 1498277"/>
              <a:gd name="connsiteX18" fmla="*/ 5434 w 2431668"/>
              <a:gd name="connsiteY18" fmla="*/ 932618 h 1498277"/>
              <a:gd name="connsiteX19" fmla="*/ 16543 w 2431668"/>
              <a:gd name="connsiteY19" fmla="*/ 95172 h 1498277"/>
              <a:gd name="connsiteX0" fmla="*/ 16543 w 2431668"/>
              <a:gd name="connsiteY0" fmla="*/ 64848 h 1467953"/>
              <a:gd name="connsiteX1" fmla="*/ 140684 w 2431668"/>
              <a:gd name="connsiteY1" fmla="*/ 37079 h 1467953"/>
              <a:gd name="connsiteX2" fmla="*/ 260821 w 2431668"/>
              <a:gd name="connsiteY2" fmla="*/ 38860 h 1467953"/>
              <a:gd name="connsiteX3" fmla="*/ 628397 w 2431668"/>
              <a:gd name="connsiteY3" fmla="*/ 5322 h 1467953"/>
              <a:gd name="connsiteX4" fmla="*/ 1947116 w 2431668"/>
              <a:gd name="connsiteY4" fmla="*/ 10366 h 1467953"/>
              <a:gd name="connsiteX5" fmla="*/ 2402828 w 2431668"/>
              <a:gd name="connsiteY5" fmla="*/ 90973 h 1467953"/>
              <a:gd name="connsiteX6" fmla="*/ 2405045 w 2431668"/>
              <a:gd name="connsiteY6" fmla="*/ 714160 h 1467953"/>
              <a:gd name="connsiteX7" fmla="*/ 2393709 w 2431668"/>
              <a:gd name="connsiteY7" fmla="*/ 1323575 h 1467953"/>
              <a:gd name="connsiteX8" fmla="*/ 1977242 w 2431668"/>
              <a:gd name="connsiteY8" fmla="*/ 1429863 h 1467953"/>
              <a:gd name="connsiteX9" fmla="*/ 1644674 w 2431668"/>
              <a:gd name="connsiteY9" fmla="*/ 1453318 h 1467953"/>
              <a:gd name="connsiteX10" fmla="*/ 1333478 w 2431668"/>
              <a:gd name="connsiteY10" fmla="*/ 1461715 h 1467953"/>
              <a:gd name="connsiteX11" fmla="*/ 738059 w 2431668"/>
              <a:gd name="connsiteY11" fmla="*/ 1451572 h 1467953"/>
              <a:gd name="connsiteX12" fmla="*/ 478436 w 2431668"/>
              <a:gd name="connsiteY12" fmla="*/ 1428122 h 1467953"/>
              <a:gd name="connsiteX13" fmla="*/ 158979 w 2431668"/>
              <a:gd name="connsiteY13" fmla="*/ 1390694 h 1467953"/>
              <a:gd name="connsiteX14" fmla="*/ 49716 w 2431668"/>
              <a:gd name="connsiteY14" fmla="*/ 1347397 h 1467953"/>
              <a:gd name="connsiteX15" fmla="*/ 11478 w 2431668"/>
              <a:gd name="connsiteY15" fmla="*/ 1295386 h 1467953"/>
              <a:gd name="connsiteX16" fmla="*/ 13015 w 2431668"/>
              <a:gd name="connsiteY16" fmla="*/ 1133414 h 1467953"/>
              <a:gd name="connsiteX17" fmla="*/ 10234 w 2431668"/>
              <a:gd name="connsiteY17" fmla="*/ 1053266 h 1467953"/>
              <a:gd name="connsiteX18" fmla="*/ 5434 w 2431668"/>
              <a:gd name="connsiteY18" fmla="*/ 902294 h 1467953"/>
              <a:gd name="connsiteX19" fmla="*/ 16543 w 2431668"/>
              <a:gd name="connsiteY19" fmla="*/ 64848 h 1467953"/>
              <a:gd name="connsiteX0" fmla="*/ 16543 w 2431668"/>
              <a:gd name="connsiteY0" fmla="*/ 67452 h 1470557"/>
              <a:gd name="connsiteX1" fmla="*/ 140684 w 2431668"/>
              <a:gd name="connsiteY1" fmla="*/ 39683 h 1470557"/>
              <a:gd name="connsiteX2" fmla="*/ 260821 w 2431668"/>
              <a:gd name="connsiteY2" fmla="*/ 41464 h 1470557"/>
              <a:gd name="connsiteX3" fmla="*/ 628397 w 2431668"/>
              <a:gd name="connsiteY3" fmla="*/ 7926 h 1470557"/>
              <a:gd name="connsiteX4" fmla="*/ 1947116 w 2431668"/>
              <a:gd name="connsiteY4" fmla="*/ 12970 h 1470557"/>
              <a:gd name="connsiteX5" fmla="*/ 2402828 w 2431668"/>
              <a:gd name="connsiteY5" fmla="*/ 93577 h 1470557"/>
              <a:gd name="connsiteX6" fmla="*/ 2405045 w 2431668"/>
              <a:gd name="connsiteY6" fmla="*/ 716764 h 1470557"/>
              <a:gd name="connsiteX7" fmla="*/ 2393709 w 2431668"/>
              <a:gd name="connsiteY7" fmla="*/ 1326179 h 1470557"/>
              <a:gd name="connsiteX8" fmla="*/ 1977242 w 2431668"/>
              <a:gd name="connsiteY8" fmla="*/ 1432467 h 1470557"/>
              <a:gd name="connsiteX9" fmla="*/ 1644674 w 2431668"/>
              <a:gd name="connsiteY9" fmla="*/ 1455922 h 1470557"/>
              <a:gd name="connsiteX10" fmla="*/ 1333478 w 2431668"/>
              <a:gd name="connsiteY10" fmla="*/ 1464319 h 1470557"/>
              <a:gd name="connsiteX11" fmla="*/ 738059 w 2431668"/>
              <a:gd name="connsiteY11" fmla="*/ 1454176 h 1470557"/>
              <a:gd name="connsiteX12" fmla="*/ 478436 w 2431668"/>
              <a:gd name="connsiteY12" fmla="*/ 1430726 h 1470557"/>
              <a:gd name="connsiteX13" fmla="*/ 158979 w 2431668"/>
              <a:gd name="connsiteY13" fmla="*/ 1393298 h 1470557"/>
              <a:gd name="connsiteX14" fmla="*/ 49716 w 2431668"/>
              <a:gd name="connsiteY14" fmla="*/ 1350001 h 1470557"/>
              <a:gd name="connsiteX15" fmla="*/ 11478 w 2431668"/>
              <a:gd name="connsiteY15" fmla="*/ 1297990 h 1470557"/>
              <a:gd name="connsiteX16" fmla="*/ 13015 w 2431668"/>
              <a:gd name="connsiteY16" fmla="*/ 1136018 h 1470557"/>
              <a:gd name="connsiteX17" fmla="*/ 10234 w 2431668"/>
              <a:gd name="connsiteY17" fmla="*/ 1055870 h 1470557"/>
              <a:gd name="connsiteX18" fmla="*/ 5434 w 2431668"/>
              <a:gd name="connsiteY18" fmla="*/ 904898 h 1470557"/>
              <a:gd name="connsiteX19" fmla="*/ 16543 w 2431668"/>
              <a:gd name="connsiteY19" fmla="*/ 67452 h 1470557"/>
              <a:gd name="connsiteX0" fmla="*/ 16543 w 2431668"/>
              <a:gd name="connsiteY0" fmla="*/ 64848 h 1467953"/>
              <a:gd name="connsiteX1" fmla="*/ 140684 w 2431668"/>
              <a:gd name="connsiteY1" fmla="*/ 37079 h 1467953"/>
              <a:gd name="connsiteX2" fmla="*/ 260821 w 2431668"/>
              <a:gd name="connsiteY2" fmla="*/ 38860 h 1467953"/>
              <a:gd name="connsiteX3" fmla="*/ 628397 w 2431668"/>
              <a:gd name="connsiteY3" fmla="*/ 5322 h 1467953"/>
              <a:gd name="connsiteX4" fmla="*/ 2336775 w 2431668"/>
              <a:gd name="connsiteY4" fmla="*/ 5171 h 1467953"/>
              <a:gd name="connsiteX5" fmla="*/ 2402828 w 2431668"/>
              <a:gd name="connsiteY5" fmla="*/ 90973 h 1467953"/>
              <a:gd name="connsiteX6" fmla="*/ 2405045 w 2431668"/>
              <a:gd name="connsiteY6" fmla="*/ 714160 h 1467953"/>
              <a:gd name="connsiteX7" fmla="*/ 2393709 w 2431668"/>
              <a:gd name="connsiteY7" fmla="*/ 1323575 h 1467953"/>
              <a:gd name="connsiteX8" fmla="*/ 1977242 w 2431668"/>
              <a:gd name="connsiteY8" fmla="*/ 1429863 h 1467953"/>
              <a:gd name="connsiteX9" fmla="*/ 1644674 w 2431668"/>
              <a:gd name="connsiteY9" fmla="*/ 1453318 h 1467953"/>
              <a:gd name="connsiteX10" fmla="*/ 1333478 w 2431668"/>
              <a:gd name="connsiteY10" fmla="*/ 1461715 h 1467953"/>
              <a:gd name="connsiteX11" fmla="*/ 738059 w 2431668"/>
              <a:gd name="connsiteY11" fmla="*/ 1451572 h 1467953"/>
              <a:gd name="connsiteX12" fmla="*/ 478436 w 2431668"/>
              <a:gd name="connsiteY12" fmla="*/ 1428122 h 1467953"/>
              <a:gd name="connsiteX13" fmla="*/ 158979 w 2431668"/>
              <a:gd name="connsiteY13" fmla="*/ 1390694 h 1467953"/>
              <a:gd name="connsiteX14" fmla="*/ 49716 w 2431668"/>
              <a:gd name="connsiteY14" fmla="*/ 1347397 h 1467953"/>
              <a:gd name="connsiteX15" fmla="*/ 11478 w 2431668"/>
              <a:gd name="connsiteY15" fmla="*/ 1295386 h 1467953"/>
              <a:gd name="connsiteX16" fmla="*/ 13015 w 2431668"/>
              <a:gd name="connsiteY16" fmla="*/ 1133414 h 1467953"/>
              <a:gd name="connsiteX17" fmla="*/ 10234 w 2431668"/>
              <a:gd name="connsiteY17" fmla="*/ 1053266 h 1467953"/>
              <a:gd name="connsiteX18" fmla="*/ 5434 w 2431668"/>
              <a:gd name="connsiteY18" fmla="*/ 902294 h 1467953"/>
              <a:gd name="connsiteX19" fmla="*/ 16543 w 2431668"/>
              <a:gd name="connsiteY19" fmla="*/ 64848 h 1467953"/>
              <a:gd name="connsiteX0" fmla="*/ 16543 w 2435088"/>
              <a:gd name="connsiteY0" fmla="*/ 64848 h 1467953"/>
              <a:gd name="connsiteX1" fmla="*/ 140684 w 2435088"/>
              <a:gd name="connsiteY1" fmla="*/ 37079 h 1467953"/>
              <a:gd name="connsiteX2" fmla="*/ 260821 w 2435088"/>
              <a:gd name="connsiteY2" fmla="*/ 38860 h 1467953"/>
              <a:gd name="connsiteX3" fmla="*/ 628397 w 2435088"/>
              <a:gd name="connsiteY3" fmla="*/ 5322 h 1467953"/>
              <a:gd name="connsiteX4" fmla="*/ 2336775 w 2435088"/>
              <a:gd name="connsiteY4" fmla="*/ 5171 h 1467953"/>
              <a:gd name="connsiteX5" fmla="*/ 2402828 w 2435088"/>
              <a:gd name="connsiteY5" fmla="*/ 90973 h 1467953"/>
              <a:gd name="connsiteX6" fmla="*/ 2405045 w 2435088"/>
              <a:gd name="connsiteY6" fmla="*/ 714160 h 1467953"/>
              <a:gd name="connsiteX7" fmla="*/ 2398904 w 2435088"/>
              <a:gd name="connsiteY7" fmla="*/ 1219665 h 1467953"/>
              <a:gd name="connsiteX8" fmla="*/ 1977242 w 2435088"/>
              <a:gd name="connsiteY8" fmla="*/ 1429863 h 1467953"/>
              <a:gd name="connsiteX9" fmla="*/ 1644674 w 2435088"/>
              <a:gd name="connsiteY9" fmla="*/ 1453318 h 1467953"/>
              <a:gd name="connsiteX10" fmla="*/ 1333478 w 2435088"/>
              <a:gd name="connsiteY10" fmla="*/ 1461715 h 1467953"/>
              <a:gd name="connsiteX11" fmla="*/ 738059 w 2435088"/>
              <a:gd name="connsiteY11" fmla="*/ 1451572 h 1467953"/>
              <a:gd name="connsiteX12" fmla="*/ 478436 w 2435088"/>
              <a:gd name="connsiteY12" fmla="*/ 1428122 h 1467953"/>
              <a:gd name="connsiteX13" fmla="*/ 158979 w 2435088"/>
              <a:gd name="connsiteY13" fmla="*/ 1390694 h 1467953"/>
              <a:gd name="connsiteX14" fmla="*/ 49716 w 2435088"/>
              <a:gd name="connsiteY14" fmla="*/ 1347397 h 1467953"/>
              <a:gd name="connsiteX15" fmla="*/ 11478 w 2435088"/>
              <a:gd name="connsiteY15" fmla="*/ 1295386 h 1467953"/>
              <a:gd name="connsiteX16" fmla="*/ 13015 w 2435088"/>
              <a:gd name="connsiteY16" fmla="*/ 1133414 h 1467953"/>
              <a:gd name="connsiteX17" fmla="*/ 10234 w 2435088"/>
              <a:gd name="connsiteY17" fmla="*/ 1053266 h 1467953"/>
              <a:gd name="connsiteX18" fmla="*/ 5434 w 2435088"/>
              <a:gd name="connsiteY18" fmla="*/ 902294 h 1467953"/>
              <a:gd name="connsiteX19" fmla="*/ 16543 w 2435088"/>
              <a:gd name="connsiteY19" fmla="*/ 64848 h 1467953"/>
              <a:gd name="connsiteX0" fmla="*/ 16543 w 2457964"/>
              <a:gd name="connsiteY0" fmla="*/ 64848 h 1467953"/>
              <a:gd name="connsiteX1" fmla="*/ 140684 w 2457964"/>
              <a:gd name="connsiteY1" fmla="*/ 37079 h 1467953"/>
              <a:gd name="connsiteX2" fmla="*/ 260821 w 2457964"/>
              <a:gd name="connsiteY2" fmla="*/ 38860 h 1467953"/>
              <a:gd name="connsiteX3" fmla="*/ 628397 w 2457964"/>
              <a:gd name="connsiteY3" fmla="*/ 5322 h 1467953"/>
              <a:gd name="connsiteX4" fmla="*/ 2336775 w 2457964"/>
              <a:gd name="connsiteY4" fmla="*/ 5171 h 1467953"/>
              <a:gd name="connsiteX5" fmla="*/ 2402828 w 2457964"/>
              <a:gd name="connsiteY5" fmla="*/ 90973 h 1467953"/>
              <a:gd name="connsiteX6" fmla="*/ 2405045 w 2457964"/>
              <a:gd name="connsiteY6" fmla="*/ 714160 h 1467953"/>
              <a:gd name="connsiteX7" fmla="*/ 2398904 w 2457964"/>
              <a:gd name="connsiteY7" fmla="*/ 1219665 h 1467953"/>
              <a:gd name="connsiteX8" fmla="*/ 2403269 w 2457964"/>
              <a:gd name="connsiteY8" fmla="*/ 1331149 h 1467953"/>
              <a:gd name="connsiteX9" fmla="*/ 1644674 w 2457964"/>
              <a:gd name="connsiteY9" fmla="*/ 1453318 h 1467953"/>
              <a:gd name="connsiteX10" fmla="*/ 1333478 w 2457964"/>
              <a:gd name="connsiteY10" fmla="*/ 1461715 h 1467953"/>
              <a:gd name="connsiteX11" fmla="*/ 738059 w 2457964"/>
              <a:gd name="connsiteY11" fmla="*/ 1451572 h 1467953"/>
              <a:gd name="connsiteX12" fmla="*/ 478436 w 2457964"/>
              <a:gd name="connsiteY12" fmla="*/ 1428122 h 1467953"/>
              <a:gd name="connsiteX13" fmla="*/ 158979 w 2457964"/>
              <a:gd name="connsiteY13" fmla="*/ 1390694 h 1467953"/>
              <a:gd name="connsiteX14" fmla="*/ 49716 w 2457964"/>
              <a:gd name="connsiteY14" fmla="*/ 1347397 h 1467953"/>
              <a:gd name="connsiteX15" fmla="*/ 11478 w 2457964"/>
              <a:gd name="connsiteY15" fmla="*/ 1295386 h 1467953"/>
              <a:gd name="connsiteX16" fmla="*/ 13015 w 2457964"/>
              <a:gd name="connsiteY16" fmla="*/ 1133414 h 1467953"/>
              <a:gd name="connsiteX17" fmla="*/ 10234 w 2457964"/>
              <a:gd name="connsiteY17" fmla="*/ 1053266 h 1467953"/>
              <a:gd name="connsiteX18" fmla="*/ 5434 w 2457964"/>
              <a:gd name="connsiteY18" fmla="*/ 902294 h 1467953"/>
              <a:gd name="connsiteX19" fmla="*/ 16543 w 2457964"/>
              <a:gd name="connsiteY19" fmla="*/ 64848 h 1467953"/>
              <a:gd name="connsiteX0" fmla="*/ 16543 w 2411886"/>
              <a:gd name="connsiteY0" fmla="*/ 64848 h 1467953"/>
              <a:gd name="connsiteX1" fmla="*/ 140684 w 2411886"/>
              <a:gd name="connsiteY1" fmla="*/ 37079 h 1467953"/>
              <a:gd name="connsiteX2" fmla="*/ 260821 w 2411886"/>
              <a:gd name="connsiteY2" fmla="*/ 38860 h 1467953"/>
              <a:gd name="connsiteX3" fmla="*/ 628397 w 2411886"/>
              <a:gd name="connsiteY3" fmla="*/ 5322 h 1467953"/>
              <a:gd name="connsiteX4" fmla="*/ 2336775 w 2411886"/>
              <a:gd name="connsiteY4" fmla="*/ 5171 h 1467953"/>
              <a:gd name="connsiteX5" fmla="*/ 2402828 w 2411886"/>
              <a:gd name="connsiteY5" fmla="*/ 90973 h 1467953"/>
              <a:gd name="connsiteX6" fmla="*/ 2405045 w 2411886"/>
              <a:gd name="connsiteY6" fmla="*/ 714160 h 1467953"/>
              <a:gd name="connsiteX7" fmla="*/ 2398904 w 2411886"/>
              <a:gd name="connsiteY7" fmla="*/ 1219665 h 1467953"/>
              <a:gd name="connsiteX8" fmla="*/ 2403269 w 2411886"/>
              <a:gd name="connsiteY8" fmla="*/ 1331149 h 1467953"/>
              <a:gd name="connsiteX9" fmla="*/ 1644674 w 2411886"/>
              <a:gd name="connsiteY9" fmla="*/ 1453318 h 1467953"/>
              <a:gd name="connsiteX10" fmla="*/ 1333478 w 2411886"/>
              <a:gd name="connsiteY10" fmla="*/ 1461715 h 1467953"/>
              <a:gd name="connsiteX11" fmla="*/ 738059 w 2411886"/>
              <a:gd name="connsiteY11" fmla="*/ 1451572 h 1467953"/>
              <a:gd name="connsiteX12" fmla="*/ 478436 w 2411886"/>
              <a:gd name="connsiteY12" fmla="*/ 1428122 h 1467953"/>
              <a:gd name="connsiteX13" fmla="*/ 158979 w 2411886"/>
              <a:gd name="connsiteY13" fmla="*/ 1390694 h 1467953"/>
              <a:gd name="connsiteX14" fmla="*/ 49716 w 2411886"/>
              <a:gd name="connsiteY14" fmla="*/ 1347397 h 1467953"/>
              <a:gd name="connsiteX15" fmla="*/ 11478 w 2411886"/>
              <a:gd name="connsiteY15" fmla="*/ 1295386 h 1467953"/>
              <a:gd name="connsiteX16" fmla="*/ 13015 w 2411886"/>
              <a:gd name="connsiteY16" fmla="*/ 1133414 h 1467953"/>
              <a:gd name="connsiteX17" fmla="*/ 10234 w 2411886"/>
              <a:gd name="connsiteY17" fmla="*/ 1053266 h 1467953"/>
              <a:gd name="connsiteX18" fmla="*/ 5434 w 2411886"/>
              <a:gd name="connsiteY18" fmla="*/ 902294 h 1467953"/>
              <a:gd name="connsiteX19" fmla="*/ 16543 w 2411886"/>
              <a:gd name="connsiteY19" fmla="*/ 64848 h 1467953"/>
              <a:gd name="connsiteX0" fmla="*/ 16543 w 2411886"/>
              <a:gd name="connsiteY0" fmla="*/ 64848 h 1467953"/>
              <a:gd name="connsiteX1" fmla="*/ 140684 w 2411886"/>
              <a:gd name="connsiteY1" fmla="*/ 37079 h 1467953"/>
              <a:gd name="connsiteX2" fmla="*/ 260821 w 2411886"/>
              <a:gd name="connsiteY2" fmla="*/ 38860 h 1467953"/>
              <a:gd name="connsiteX3" fmla="*/ 628397 w 2411886"/>
              <a:gd name="connsiteY3" fmla="*/ 5322 h 1467953"/>
              <a:gd name="connsiteX4" fmla="*/ 2336775 w 2411886"/>
              <a:gd name="connsiteY4" fmla="*/ 5171 h 1467953"/>
              <a:gd name="connsiteX5" fmla="*/ 2402828 w 2411886"/>
              <a:gd name="connsiteY5" fmla="*/ 90973 h 1467953"/>
              <a:gd name="connsiteX6" fmla="*/ 2405045 w 2411886"/>
              <a:gd name="connsiteY6" fmla="*/ 714160 h 1467953"/>
              <a:gd name="connsiteX7" fmla="*/ 2398904 w 2411886"/>
              <a:gd name="connsiteY7" fmla="*/ 1219665 h 1467953"/>
              <a:gd name="connsiteX8" fmla="*/ 2403269 w 2411886"/>
              <a:gd name="connsiteY8" fmla="*/ 1315562 h 1467953"/>
              <a:gd name="connsiteX9" fmla="*/ 1644674 w 2411886"/>
              <a:gd name="connsiteY9" fmla="*/ 1453318 h 1467953"/>
              <a:gd name="connsiteX10" fmla="*/ 1333478 w 2411886"/>
              <a:gd name="connsiteY10" fmla="*/ 1461715 h 1467953"/>
              <a:gd name="connsiteX11" fmla="*/ 738059 w 2411886"/>
              <a:gd name="connsiteY11" fmla="*/ 1451572 h 1467953"/>
              <a:gd name="connsiteX12" fmla="*/ 478436 w 2411886"/>
              <a:gd name="connsiteY12" fmla="*/ 1428122 h 1467953"/>
              <a:gd name="connsiteX13" fmla="*/ 158979 w 2411886"/>
              <a:gd name="connsiteY13" fmla="*/ 1390694 h 1467953"/>
              <a:gd name="connsiteX14" fmla="*/ 49716 w 2411886"/>
              <a:gd name="connsiteY14" fmla="*/ 1347397 h 1467953"/>
              <a:gd name="connsiteX15" fmla="*/ 11478 w 2411886"/>
              <a:gd name="connsiteY15" fmla="*/ 1295386 h 1467953"/>
              <a:gd name="connsiteX16" fmla="*/ 13015 w 2411886"/>
              <a:gd name="connsiteY16" fmla="*/ 1133414 h 1467953"/>
              <a:gd name="connsiteX17" fmla="*/ 10234 w 2411886"/>
              <a:gd name="connsiteY17" fmla="*/ 1053266 h 1467953"/>
              <a:gd name="connsiteX18" fmla="*/ 5434 w 2411886"/>
              <a:gd name="connsiteY18" fmla="*/ 902294 h 1467953"/>
              <a:gd name="connsiteX19" fmla="*/ 16543 w 2411886"/>
              <a:gd name="connsiteY19" fmla="*/ 64848 h 1467953"/>
              <a:gd name="connsiteX0" fmla="*/ 16543 w 2459672"/>
              <a:gd name="connsiteY0" fmla="*/ 64848 h 1467953"/>
              <a:gd name="connsiteX1" fmla="*/ 140684 w 2459672"/>
              <a:gd name="connsiteY1" fmla="*/ 37079 h 1467953"/>
              <a:gd name="connsiteX2" fmla="*/ 260821 w 2459672"/>
              <a:gd name="connsiteY2" fmla="*/ 38860 h 1467953"/>
              <a:gd name="connsiteX3" fmla="*/ 628397 w 2459672"/>
              <a:gd name="connsiteY3" fmla="*/ 5322 h 1467953"/>
              <a:gd name="connsiteX4" fmla="*/ 2336775 w 2459672"/>
              <a:gd name="connsiteY4" fmla="*/ 5171 h 1467953"/>
              <a:gd name="connsiteX5" fmla="*/ 2402828 w 2459672"/>
              <a:gd name="connsiteY5" fmla="*/ 90973 h 1467953"/>
              <a:gd name="connsiteX6" fmla="*/ 2405045 w 2459672"/>
              <a:gd name="connsiteY6" fmla="*/ 714160 h 1467953"/>
              <a:gd name="connsiteX7" fmla="*/ 2404099 w 2459672"/>
              <a:gd name="connsiteY7" fmla="*/ 1209274 h 1467953"/>
              <a:gd name="connsiteX8" fmla="*/ 2403269 w 2459672"/>
              <a:gd name="connsiteY8" fmla="*/ 1315562 h 1467953"/>
              <a:gd name="connsiteX9" fmla="*/ 1644674 w 2459672"/>
              <a:gd name="connsiteY9" fmla="*/ 1453318 h 1467953"/>
              <a:gd name="connsiteX10" fmla="*/ 1333478 w 2459672"/>
              <a:gd name="connsiteY10" fmla="*/ 1461715 h 1467953"/>
              <a:gd name="connsiteX11" fmla="*/ 738059 w 2459672"/>
              <a:gd name="connsiteY11" fmla="*/ 1451572 h 1467953"/>
              <a:gd name="connsiteX12" fmla="*/ 478436 w 2459672"/>
              <a:gd name="connsiteY12" fmla="*/ 1428122 h 1467953"/>
              <a:gd name="connsiteX13" fmla="*/ 158979 w 2459672"/>
              <a:gd name="connsiteY13" fmla="*/ 1390694 h 1467953"/>
              <a:gd name="connsiteX14" fmla="*/ 49716 w 2459672"/>
              <a:gd name="connsiteY14" fmla="*/ 1347397 h 1467953"/>
              <a:gd name="connsiteX15" fmla="*/ 11478 w 2459672"/>
              <a:gd name="connsiteY15" fmla="*/ 1295386 h 1467953"/>
              <a:gd name="connsiteX16" fmla="*/ 13015 w 2459672"/>
              <a:gd name="connsiteY16" fmla="*/ 1133414 h 1467953"/>
              <a:gd name="connsiteX17" fmla="*/ 10234 w 2459672"/>
              <a:gd name="connsiteY17" fmla="*/ 1053266 h 1467953"/>
              <a:gd name="connsiteX18" fmla="*/ 5434 w 2459672"/>
              <a:gd name="connsiteY18" fmla="*/ 902294 h 1467953"/>
              <a:gd name="connsiteX19" fmla="*/ 16543 w 2459672"/>
              <a:gd name="connsiteY19" fmla="*/ 64848 h 1467953"/>
              <a:gd name="connsiteX0" fmla="*/ 16543 w 2440186"/>
              <a:gd name="connsiteY0" fmla="*/ 64848 h 1467953"/>
              <a:gd name="connsiteX1" fmla="*/ 140684 w 2440186"/>
              <a:gd name="connsiteY1" fmla="*/ 37079 h 1467953"/>
              <a:gd name="connsiteX2" fmla="*/ 260821 w 2440186"/>
              <a:gd name="connsiteY2" fmla="*/ 38860 h 1467953"/>
              <a:gd name="connsiteX3" fmla="*/ 628397 w 2440186"/>
              <a:gd name="connsiteY3" fmla="*/ 5322 h 1467953"/>
              <a:gd name="connsiteX4" fmla="*/ 2336775 w 2440186"/>
              <a:gd name="connsiteY4" fmla="*/ 5171 h 1467953"/>
              <a:gd name="connsiteX5" fmla="*/ 2402828 w 2440186"/>
              <a:gd name="connsiteY5" fmla="*/ 90973 h 1467953"/>
              <a:gd name="connsiteX6" fmla="*/ 2405045 w 2440186"/>
              <a:gd name="connsiteY6" fmla="*/ 714160 h 1467953"/>
              <a:gd name="connsiteX7" fmla="*/ 2404099 w 2440186"/>
              <a:gd name="connsiteY7" fmla="*/ 1209274 h 1467953"/>
              <a:gd name="connsiteX8" fmla="*/ 2377292 w 2440186"/>
              <a:gd name="connsiteY8" fmla="*/ 1357125 h 1467953"/>
              <a:gd name="connsiteX9" fmla="*/ 1644674 w 2440186"/>
              <a:gd name="connsiteY9" fmla="*/ 1453318 h 1467953"/>
              <a:gd name="connsiteX10" fmla="*/ 1333478 w 2440186"/>
              <a:gd name="connsiteY10" fmla="*/ 1461715 h 1467953"/>
              <a:gd name="connsiteX11" fmla="*/ 738059 w 2440186"/>
              <a:gd name="connsiteY11" fmla="*/ 1451572 h 1467953"/>
              <a:gd name="connsiteX12" fmla="*/ 478436 w 2440186"/>
              <a:gd name="connsiteY12" fmla="*/ 1428122 h 1467953"/>
              <a:gd name="connsiteX13" fmla="*/ 158979 w 2440186"/>
              <a:gd name="connsiteY13" fmla="*/ 1390694 h 1467953"/>
              <a:gd name="connsiteX14" fmla="*/ 49716 w 2440186"/>
              <a:gd name="connsiteY14" fmla="*/ 1347397 h 1467953"/>
              <a:gd name="connsiteX15" fmla="*/ 11478 w 2440186"/>
              <a:gd name="connsiteY15" fmla="*/ 1295386 h 1467953"/>
              <a:gd name="connsiteX16" fmla="*/ 13015 w 2440186"/>
              <a:gd name="connsiteY16" fmla="*/ 1133414 h 1467953"/>
              <a:gd name="connsiteX17" fmla="*/ 10234 w 2440186"/>
              <a:gd name="connsiteY17" fmla="*/ 1053266 h 1467953"/>
              <a:gd name="connsiteX18" fmla="*/ 5434 w 2440186"/>
              <a:gd name="connsiteY18" fmla="*/ 902294 h 1467953"/>
              <a:gd name="connsiteX19" fmla="*/ 16543 w 2440186"/>
              <a:gd name="connsiteY19" fmla="*/ 64848 h 1467953"/>
              <a:gd name="connsiteX0" fmla="*/ 16543 w 2414340"/>
              <a:gd name="connsiteY0" fmla="*/ 64848 h 1467953"/>
              <a:gd name="connsiteX1" fmla="*/ 140684 w 2414340"/>
              <a:gd name="connsiteY1" fmla="*/ 37079 h 1467953"/>
              <a:gd name="connsiteX2" fmla="*/ 260821 w 2414340"/>
              <a:gd name="connsiteY2" fmla="*/ 38860 h 1467953"/>
              <a:gd name="connsiteX3" fmla="*/ 628397 w 2414340"/>
              <a:gd name="connsiteY3" fmla="*/ 5322 h 1467953"/>
              <a:gd name="connsiteX4" fmla="*/ 2336775 w 2414340"/>
              <a:gd name="connsiteY4" fmla="*/ 5171 h 1467953"/>
              <a:gd name="connsiteX5" fmla="*/ 2402828 w 2414340"/>
              <a:gd name="connsiteY5" fmla="*/ 90973 h 1467953"/>
              <a:gd name="connsiteX6" fmla="*/ 2405045 w 2414340"/>
              <a:gd name="connsiteY6" fmla="*/ 714160 h 1467953"/>
              <a:gd name="connsiteX7" fmla="*/ 2404099 w 2414340"/>
              <a:gd name="connsiteY7" fmla="*/ 1209274 h 1467953"/>
              <a:gd name="connsiteX8" fmla="*/ 2314947 w 2414340"/>
              <a:gd name="connsiteY8" fmla="*/ 1377907 h 1467953"/>
              <a:gd name="connsiteX9" fmla="*/ 1644674 w 2414340"/>
              <a:gd name="connsiteY9" fmla="*/ 1453318 h 1467953"/>
              <a:gd name="connsiteX10" fmla="*/ 1333478 w 2414340"/>
              <a:gd name="connsiteY10" fmla="*/ 1461715 h 1467953"/>
              <a:gd name="connsiteX11" fmla="*/ 738059 w 2414340"/>
              <a:gd name="connsiteY11" fmla="*/ 1451572 h 1467953"/>
              <a:gd name="connsiteX12" fmla="*/ 478436 w 2414340"/>
              <a:gd name="connsiteY12" fmla="*/ 1428122 h 1467953"/>
              <a:gd name="connsiteX13" fmla="*/ 158979 w 2414340"/>
              <a:gd name="connsiteY13" fmla="*/ 1390694 h 1467953"/>
              <a:gd name="connsiteX14" fmla="*/ 49716 w 2414340"/>
              <a:gd name="connsiteY14" fmla="*/ 1347397 h 1467953"/>
              <a:gd name="connsiteX15" fmla="*/ 11478 w 2414340"/>
              <a:gd name="connsiteY15" fmla="*/ 1295386 h 1467953"/>
              <a:gd name="connsiteX16" fmla="*/ 13015 w 2414340"/>
              <a:gd name="connsiteY16" fmla="*/ 1133414 h 1467953"/>
              <a:gd name="connsiteX17" fmla="*/ 10234 w 2414340"/>
              <a:gd name="connsiteY17" fmla="*/ 1053266 h 1467953"/>
              <a:gd name="connsiteX18" fmla="*/ 5434 w 2414340"/>
              <a:gd name="connsiteY18" fmla="*/ 902294 h 1467953"/>
              <a:gd name="connsiteX19" fmla="*/ 16543 w 2414340"/>
              <a:gd name="connsiteY19" fmla="*/ 64848 h 1467953"/>
              <a:gd name="connsiteX0" fmla="*/ 16543 w 2414340"/>
              <a:gd name="connsiteY0" fmla="*/ 64848 h 1462752"/>
              <a:gd name="connsiteX1" fmla="*/ 140684 w 2414340"/>
              <a:gd name="connsiteY1" fmla="*/ 37079 h 1462752"/>
              <a:gd name="connsiteX2" fmla="*/ 260821 w 2414340"/>
              <a:gd name="connsiteY2" fmla="*/ 38860 h 1462752"/>
              <a:gd name="connsiteX3" fmla="*/ 628397 w 2414340"/>
              <a:gd name="connsiteY3" fmla="*/ 5322 h 1462752"/>
              <a:gd name="connsiteX4" fmla="*/ 2336775 w 2414340"/>
              <a:gd name="connsiteY4" fmla="*/ 5171 h 1462752"/>
              <a:gd name="connsiteX5" fmla="*/ 2402828 w 2414340"/>
              <a:gd name="connsiteY5" fmla="*/ 90973 h 1462752"/>
              <a:gd name="connsiteX6" fmla="*/ 2405045 w 2414340"/>
              <a:gd name="connsiteY6" fmla="*/ 714160 h 1462752"/>
              <a:gd name="connsiteX7" fmla="*/ 2404099 w 2414340"/>
              <a:gd name="connsiteY7" fmla="*/ 1209274 h 1462752"/>
              <a:gd name="connsiteX8" fmla="*/ 2314947 w 2414340"/>
              <a:gd name="connsiteY8" fmla="*/ 1377907 h 1462752"/>
              <a:gd name="connsiteX9" fmla="*/ 1644674 w 2414340"/>
              <a:gd name="connsiteY9" fmla="*/ 1453318 h 1462752"/>
              <a:gd name="connsiteX10" fmla="*/ 1333478 w 2414340"/>
              <a:gd name="connsiteY10" fmla="*/ 1461715 h 1462752"/>
              <a:gd name="connsiteX11" fmla="*/ 744036 w 2414340"/>
              <a:gd name="connsiteY11" fmla="*/ 1430857 h 1462752"/>
              <a:gd name="connsiteX12" fmla="*/ 478436 w 2414340"/>
              <a:gd name="connsiteY12" fmla="*/ 1428122 h 1462752"/>
              <a:gd name="connsiteX13" fmla="*/ 158979 w 2414340"/>
              <a:gd name="connsiteY13" fmla="*/ 1390694 h 1462752"/>
              <a:gd name="connsiteX14" fmla="*/ 49716 w 2414340"/>
              <a:gd name="connsiteY14" fmla="*/ 1347397 h 1462752"/>
              <a:gd name="connsiteX15" fmla="*/ 11478 w 2414340"/>
              <a:gd name="connsiteY15" fmla="*/ 1295386 h 1462752"/>
              <a:gd name="connsiteX16" fmla="*/ 13015 w 2414340"/>
              <a:gd name="connsiteY16" fmla="*/ 1133414 h 1462752"/>
              <a:gd name="connsiteX17" fmla="*/ 10234 w 2414340"/>
              <a:gd name="connsiteY17" fmla="*/ 1053266 h 1462752"/>
              <a:gd name="connsiteX18" fmla="*/ 5434 w 2414340"/>
              <a:gd name="connsiteY18" fmla="*/ 902294 h 1462752"/>
              <a:gd name="connsiteX19" fmla="*/ 16543 w 2414340"/>
              <a:gd name="connsiteY19" fmla="*/ 64848 h 1462752"/>
              <a:gd name="connsiteX0" fmla="*/ 16543 w 2414340"/>
              <a:gd name="connsiteY0" fmla="*/ 64848 h 1454036"/>
              <a:gd name="connsiteX1" fmla="*/ 140684 w 2414340"/>
              <a:gd name="connsiteY1" fmla="*/ 37079 h 1454036"/>
              <a:gd name="connsiteX2" fmla="*/ 260821 w 2414340"/>
              <a:gd name="connsiteY2" fmla="*/ 38860 h 1454036"/>
              <a:gd name="connsiteX3" fmla="*/ 628397 w 2414340"/>
              <a:gd name="connsiteY3" fmla="*/ 5322 h 1454036"/>
              <a:gd name="connsiteX4" fmla="*/ 2336775 w 2414340"/>
              <a:gd name="connsiteY4" fmla="*/ 5171 h 1454036"/>
              <a:gd name="connsiteX5" fmla="*/ 2402828 w 2414340"/>
              <a:gd name="connsiteY5" fmla="*/ 90973 h 1454036"/>
              <a:gd name="connsiteX6" fmla="*/ 2405045 w 2414340"/>
              <a:gd name="connsiteY6" fmla="*/ 714160 h 1454036"/>
              <a:gd name="connsiteX7" fmla="*/ 2404099 w 2414340"/>
              <a:gd name="connsiteY7" fmla="*/ 1209274 h 1454036"/>
              <a:gd name="connsiteX8" fmla="*/ 2314947 w 2414340"/>
              <a:gd name="connsiteY8" fmla="*/ 1377907 h 1454036"/>
              <a:gd name="connsiteX9" fmla="*/ 1644674 w 2414340"/>
              <a:gd name="connsiteY9" fmla="*/ 1453318 h 1454036"/>
              <a:gd name="connsiteX10" fmla="*/ 1345431 w 2414340"/>
              <a:gd name="connsiteY10" fmla="*/ 1432715 h 1454036"/>
              <a:gd name="connsiteX11" fmla="*/ 744036 w 2414340"/>
              <a:gd name="connsiteY11" fmla="*/ 1430857 h 1454036"/>
              <a:gd name="connsiteX12" fmla="*/ 478436 w 2414340"/>
              <a:gd name="connsiteY12" fmla="*/ 1428122 h 1454036"/>
              <a:gd name="connsiteX13" fmla="*/ 158979 w 2414340"/>
              <a:gd name="connsiteY13" fmla="*/ 1390694 h 1454036"/>
              <a:gd name="connsiteX14" fmla="*/ 49716 w 2414340"/>
              <a:gd name="connsiteY14" fmla="*/ 1347397 h 1454036"/>
              <a:gd name="connsiteX15" fmla="*/ 11478 w 2414340"/>
              <a:gd name="connsiteY15" fmla="*/ 1295386 h 1454036"/>
              <a:gd name="connsiteX16" fmla="*/ 13015 w 2414340"/>
              <a:gd name="connsiteY16" fmla="*/ 1133414 h 1454036"/>
              <a:gd name="connsiteX17" fmla="*/ 10234 w 2414340"/>
              <a:gd name="connsiteY17" fmla="*/ 1053266 h 1454036"/>
              <a:gd name="connsiteX18" fmla="*/ 5434 w 2414340"/>
              <a:gd name="connsiteY18" fmla="*/ 902294 h 1454036"/>
              <a:gd name="connsiteX19" fmla="*/ 16543 w 2414340"/>
              <a:gd name="connsiteY19" fmla="*/ 64848 h 1454036"/>
              <a:gd name="connsiteX0" fmla="*/ 16543 w 2414340"/>
              <a:gd name="connsiteY0" fmla="*/ 64848 h 1433953"/>
              <a:gd name="connsiteX1" fmla="*/ 140684 w 2414340"/>
              <a:gd name="connsiteY1" fmla="*/ 37079 h 1433953"/>
              <a:gd name="connsiteX2" fmla="*/ 260821 w 2414340"/>
              <a:gd name="connsiteY2" fmla="*/ 38860 h 1433953"/>
              <a:gd name="connsiteX3" fmla="*/ 628397 w 2414340"/>
              <a:gd name="connsiteY3" fmla="*/ 5322 h 1433953"/>
              <a:gd name="connsiteX4" fmla="*/ 2336775 w 2414340"/>
              <a:gd name="connsiteY4" fmla="*/ 5171 h 1433953"/>
              <a:gd name="connsiteX5" fmla="*/ 2402828 w 2414340"/>
              <a:gd name="connsiteY5" fmla="*/ 90973 h 1433953"/>
              <a:gd name="connsiteX6" fmla="*/ 2405045 w 2414340"/>
              <a:gd name="connsiteY6" fmla="*/ 714160 h 1433953"/>
              <a:gd name="connsiteX7" fmla="*/ 2404099 w 2414340"/>
              <a:gd name="connsiteY7" fmla="*/ 1209274 h 1433953"/>
              <a:gd name="connsiteX8" fmla="*/ 2314947 w 2414340"/>
              <a:gd name="connsiteY8" fmla="*/ 1377907 h 1433953"/>
              <a:gd name="connsiteX9" fmla="*/ 1716391 w 2414340"/>
              <a:gd name="connsiteY9" fmla="*/ 1424318 h 1433953"/>
              <a:gd name="connsiteX10" fmla="*/ 1345431 w 2414340"/>
              <a:gd name="connsiteY10" fmla="*/ 1432715 h 1433953"/>
              <a:gd name="connsiteX11" fmla="*/ 744036 w 2414340"/>
              <a:gd name="connsiteY11" fmla="*/ 1430857 h 1433953"/>
              <a:gd name="connsiteX12" fmla="*/ 478436 w 2414340"/>
              <a:gd name="connsiteY12" fmla="*/ 1428122 h 1433953"/>
              <a:gd name="connsiteX13" fmla="*/ 158979 w 2414340"/>
              <a:gd name="connsiteY13" fmla="*/ 1390694 h 1433953"/>
              <a:gd name="connsiteX14" fmla="*/ 49716 w 2414340"/>
              <a:gd name="connsiteY14" fmla="*/ 1347397 h 1433953"/>
              <a:gd name="connsiteX15" fmla="*/ 11478 w 2414340"/>
              <a:gd name="connsiteY15" fmla="*/ 1295386 h 1433953"/>
              <a:gd name="connsiteX16" fmla="*/ 13015 w 2414340"/>
              <a:gd name="connsiteY16" fmla="*/ 1133414 h 1433953"/>
              <a:gd name="connsiteX17" fmla="*/ 10234 w 2414340"/>
              <a:gd name="connsiteY17" fmla="*/ 1053266 h 1433953"/>
              <a:gd name="connsiteX18" fmla="*/ 5434 w 2414340"/>
              <a:gd name="connsiteY18" fmla="*/ 902294 h 1433953"/>
              <a:gd name="connsiteX19" fmla="*/ 16543 w 2414340"/>
              <a:gd name="connsiteY19" fmla="*/ 64848 h 1433953"/>
              <a:gd name="connsiteX0" fmla="*/ 16543 w 2412845"/>
              <a:gd name="connsiteY0" fmla="*/ 64848 h 1433953"/>
              <a:gd name="connsiteX1" fmla="*/ 140684 w 2412845"/>
              <a:gd name="connsiteY1" fmla="*/ 37079 h 1433953"/>
              <a:gd name="connsiteX2" fmla="*/ 260821 w 2412845"/>
              <a:gd name="connsiteY2" fmla="*/ 38860 h 1433953"/>
              <a:gd name="connsiteX3" fmla="*/ 628397 w 2412845"/>
              <a:gd name="connsiteY3" fmla="*/ 5322 h 1433953"/>
              <a:gd name="connsiteX4" fmla="*/ 2336775 w 2412845"/>
              <a:gd name="connsiteY4" fmla="*/ 5171 h 1433953"/>
              <a:gd name="connsiteX5" fmla="*/ 2402828 w 2412845"/>
              <a:gd name="connsiteY5" fmla="*/ 90973 h 1433953"/>
              <a:gd name="connsiteX6" fmla="*/ 2405045 w 2412845"/>
              <a:gd name="connsiteY6" fmla="*/ 714160 h 1433953"/>
              <a:gd name="connsiteX7" fmla="*/ 2404099 w 2412845"/>
              <a:gd name="connsiteY7" fmla="*/ 1209274 h 1433953"/>
              <a:gd name="connsiteX8" fmla="*/ 2338853 w 2412845"/>
              <a:gd name="connsiteY8" fmla="*/ 1357193 h 1433953"/>
              <a:gd name="connsiteX9" fmla="*/ 1716391 w 2412845"/>
              <a:gd name="connsiteY9" fmla="*/ 1424318 h 1433953"/>
              <a:gd name="connsiteX10" fmla="*/ 1345431 w 2412845"/>
              <a:gd name="connsiteY10" fmla="*/ 1432715 h 1433953"/>
              <a:gd name="connsiteX11" fmla="*/ 744036 w 2412845"/>
              <a:gd name="connsiteY11" fmla="*/ 1430857 h 1433953"/>
              <a:gd name="connsiteX12" fmla="*/ 478436 w 2412845"/>
              <a:gd name="connsiteY12" fmla="*/ 1428122 h 1433953"/>
              <a:gd name="connsiteX13" fmla="*/ 158979 w 2412845"/>
              <a:gd name="connsiteY13" fmla="*/ 1390694 h 1433953"/>
              <a:gd name="connsiteX14" fmla="*/ 49716 w 2412845"/>
              <a:gd name="connsiteY14" fmla="*/ 1347397 h 1433953"/>
              <a:gd name="connsiteX15" fmla="*/ 11478 w 2412845"/>
              <a:gd name="connsiteY15" fmla="*/ 1295386 h 1433953"/>
              <a:gd name="connsiteX16" fmla="*/ 13015 w 2412845"/>
              <a:gd name="connsiteY16" fmla="*/ 1133414 h 1433953"/>
              <a:gd name="connsiteX17" fmla="*/ 10234 w 2412845"/>
              <a:gd name="connsiteY17" fmla="*/ 1053266 h 1433953"/>
              <a:gd name="connsiteX18" fmla="*/ 5434 w 2412845"/>
              <a:gd name="connsiteY18" fmla="*/ 902294 h 1433953"/>
              <a:gd name="connsiteX19" fmla="*/ 16543 w 2412845"/>
              <a:gd name="connsiteY19" fmla="*/ 64848 h 1433953"/>
              <a:gd name="connsiteX0" fmla="*/ 16543 w 2412845"/>
              <a:gd name="connsiteY0" fmla="*/ 64848 h 1432715"/>
              <a:gd name="connsiteX1" fmla="*/ 140684 w 2412845"/>
              <a:gd name="connsiteY1" fmla="*/ 37079 h 1432715"/>
              <a:gd name="connsiteX2" fmla="*/ 260821 w 2412845"/>
              <a:gd name="connsiteY2" fmla="*/ 38860 h 1432715"/>
              <a:gd name="connsiteX3" fmla="*/ 628397 w 2412845"/>
              <a:gd name="connsiteY3" fmla="*/ 5322 h 1432715"/>
              <a:gd name="connsiteX4" fmla="*/ 2336775 w 2412845"/>
              <a:gd name="connsiteY4" fmla="*/ 5171 h 1432715"/>
              <a:gd name="connsiteX5" fmla="*/ 2402828 w 2412845"/>
              <a:gd name="connsiteY5" fmla="*/ 90973 h 1432715"/>
              <a:gd name="connsiteX6" fmla="*/ 2405045 w 2412845"/>
              <a:gd name="connsiteY6" fmla="*/ 714160 h 1432715"/>
              <a:gd name="connsiteX7" fmla="*/ 2404099 w 2412845"/>
              <a:gd name="connsiteY7" fmla="*/ 1209274 h 1432715"/>
              <a:gd name="connsiteX8" fmla="*/ 2338853 w 2412845"/>
              <a:gd name="connsiteY8" fmla="*/ 1357193 h 1432715"/>
              <a:gd name="connsiteX9" fmla="*/ 1716391 w 2412845"/>
              <a:gd name="connsiteY9" fmla="*/ 1424318 h 1432715"/>
              <a:gd name="connsiteX10" fmla="*/ 1345431 w 2412845"/>
              <a:gd name="connsiteY10" fmla="*/ 1432715 h 1432715"/>
              <a:gd name="connsiteX11" fmla="*/ 744036 w 2412845"/>
              <a:gd name="connsiteY11" fmla="*/ 1430857 h 1432715"/>
              <a:gd name="connsiteX12" fmla="*/ 430624 w 2412845"/>
              <a:gd name="connsiteY12" fmla="*/ 1411550 h 1432715"/>
              <a:gd name="connsiteX13" fmla="*/ 158979 w 2412845"/>
              <a:gd name="connsiteY13" fmla="*/ 1390694 h 1432715"/>
              <a:gd name="connsiteX14" fmla="*/ 49716 w 2412845"/>
              <a:gd name="connsiteY14" fmla="*/ 1347397 h 1432715"/>
              <a:gd name="connsiteX15" fmla="*/ 11478 w 2412845"/>
              <a:gd name="connsiteY15" fmla="*/ 1295386 h 1432715"/>
              <a:gd name="connsiteX16" fmla="*/ 13015 w 2412845"/>
              <a:gd name="connsiteY16" fmla="*/ 1133414 h 1432715"/>
              <a:gd name="connsiteX17" fmla="*/ 10234 w 2412845"/>
              <a:gd name="connsiteY17" fmla="*/ 1053266 h 1432715"/>
              <a:gd name="connsiteX18" fmla="*/ 5434 w 2412845"/>
              <a:gd name="connsiteY18" fmla="*/ 902294 h 1432715"/>
              <a:gd name="connsiteX19" fmla="*/ 16543 w 2412845"/>
              <a:gd name="connsiteY19" fmla="*/ 64848 h 1432715"/>
              <a:gd name="connsiteX0" fmla="*/ 16543 w 2412845"/>
              <a:gd name="connsiteY0" fmla="*/ 64848 h 1432715"/>
              <a:gd name="connsiteX1" fmla="*/ 140684 w 2412845"/>
              <a:gd name="connsiteY1" fmla="*/ 37079 h 1432715"/>
              <a:gd name="connsiteX2" fmla="*/ 260821 w 2412845"/>
              <a:gd name="connsiteY2" fmla="*/ 38860 h 1432715"/>
              <a:gd name="connsiteX3" fmla="*/ 628397 w 2412845"/>
              <a:gd name="connsiteY3" fmla="*/ 5322 h 1432715"/>
              <a:gd name="connsiteX4" fmla="*/ 2336775 w 2412845"/>
              <a:gd name="connsiteY4" fmla="*/ 5171 h 1432715"/>
              <a:gd name="connsiteX5" fmla="*/ 2402828 w 2412845"/>
              <a:gd name="connsiteY5" fmla="*/ 90973 h 1432715"/>
              <a:gd name="connsiteX6" fmla="*/ 2405045 w 2412845"/>
              <a:gd name="connsiteY6" fmla="*/ 714160 h 1432715"/>
              <a:gd name="connsiteX7" fmla="*/ 2404099 w 2412845"/>
              <a:gd name="connsiteY7" fmla="*/ 1209274 h 1432715"/>
              <a:gd name="connsiteX8" fmla="*/ 2338853 w 2412845"/>
              <a:gd name="connsiteY8" fmla="*/ 1357193 h 1432715"/>
              <a:gd name="connsiteX9" fmla="*/ 1716391 w 2412845"/>
              <a:gd name="connsiteY9" fmla="*/ 1424318 h 1432715"/>
              <a:gd name="connsiteX10" fmla="*/ 1345431 w 2412845"/>
              <a:gd name="connsiteY10" fmla="*/ 1432715 h 1432715"/>
              <a:gd name="connsiteX11" fmla="*/ 744036 w 2412845"/>
              <a:gd name="connsiteY11" fmla="*/ 1430857 h 1432715"/>
              <a:gd name="connsiteX12" fmla="*/ 430624 w 2412845"/>
              <a:gd name="connsiteY12" fmla="*/ 1411550 h 1432715"/>
              <a:gd name="connsiteX13" fmla="*/ 141049 w 2412845"/>
              <a:gd name="connsiteY13" fmla="*/ 1378265 h 1432715"/>
              <a:gd name="connsiteX14" fmla="*/ 49716 w 2412845"/>
              <a:gd name="connsiteY14" fmla="*/ 1347397 h 1432715"/>
              <a:gd name="connsiteX15" fmla="*/ 11478 w 2412845"/>
              <a:gd name="connsiteY15" fmla="*/ 1295386 h 1432715"/>
              <a:gd name="connsiteX16" fmla="*/ 13015 w 2412845"/>
              <a:gd name="connsiteY16" fmla="*/ 1133414 h 1432715"/>
              <a:gd name="connsiteX17" fmla="*/ 10234 w 2412845"/>
              <a:gd name="connsiteY17" fmla="*/ 1053266 h 1432715"/>
              <a:gd name="connsiteX18" fmla="*/ 5434 w 2412845"/>
              <a:gd name="connsiteY18" fmla="*/ 902294 h 1432715"/>
              <a:gd name="connsiteX19" fmla="*/ 16543 w 2412845"/>
              <a:gd name="connsiteY19" fmla="*/ 64848 h 1432715"/>
              <a:gd name="connsiteX0" fmla="*/ 16543 w 2412845"/>
              <a:gd name="connsiteY0" fmla="*/ 64848 h 1432715"/>
              <a:gd name="connsiteX1" fmla="*/ 140684 w 2412845"/>
              <a:gd name="connsiteY1" fmla="*/ 37079 h 1432715"/>
              <a:gd name="connsiteX2" fmla="*/ 260821 w 2412845"/>
              <a:gd name="connsiteY2" fmla="*/ 38860 h 1432715"/>
              <a:gd name="connsiteX3" fmla="*/ 628397 w 2412845"/>
              <a:gd name="connsiteY3" fmla="*/ 5322 h 1432715"/>
              <a:gd name="connsiteX4" fmla="*/ 2336775 w 2412845"/>
              <a:gd name="connsiteY4" fmla="*/ 5171 h 1432715"/>
              <a:gd name="connsiteX5" fmla="*/ 2402828 w 2412845"/>
              <a:gd name="connsiteY5" fmla="*/ 90973 h 1432715"/>
              <a:gd name="connsiteX6" fmla="*/ 2405045 w 2412845"/>
              <a:gd name="connsiteY6" fmla="*/ 714160 h 1432715"/>
              <a:gd name="connsiteX7" fmla="*/ 2404099 w 2412845"/>
              <a:gd name="connsiteY7" fmla="*/ 1209274 h 1432715"/>
              <a:gd name="connsiteX8" fmla="*/ 2338853 w 2412845"/>
              <a:gd name="connsiteY8" fmla="*/ 1357193 h 1432715"/>
              <a:gd name="connsiteX9" fmla="*/ 1716391 w 2412845"/>
              <a:gd name="connsiteY9" fmla="*/ 1424318 h 1432715"/>
              <a:gd name="connsiteX10" fmla="*/ 1345431 w 2412845"/>
              <a:gd name="connsiteY10" fmla="*/ 1432715 h 1432715"/>
              <a:gd name="connsiteX11" fmla="*/ 744036 w 2412845"/>
              <a:gd name="connsiteY11" fmla="*/ 1430857 h 1432715"/>
              <a:gd name="connsiteX12" fmla="*/ 430624 w 2412845"/>
              <a:gd name="connsiteY12" fmla="*/ 1411550 h 1432715"/>
              <a:gd name="connsiteX13" fmla="*/ 141049 w 2412845"/>
              <a:gd name="connsiteY13" fmla="*/ 1378265 h 1432715"/>
              <a:gd name="connsiteX14" fmla="*/ 31787 w 2412845"/>
              <a:gd name="connsiteY14" fmla="*/ 1347397 h 1432715"/>
              <a:gd name="connsiteX15" fmla="*/ 11478 w 2412845"/>
              <a:gd name="connsiteY15" fmla="*/ 1295386 h 1432715"/>
              <a:gd name="connsiteX16" fmla="*/ 13015 w 2412845"/>
              <a:gd name="connsiteY16" fmla="*/ 1133414 h 1432715"/>
              <a:gd name="connsiteX17" fmla="*/ 10234 w 2412845"/>
              <a:gd name="connsiteY17" fmla="*/ 1053266 h 1432715"/>
              <a:gd name="connsiteX18" fmla="*/ 5434 w 2412845"/>
              <a:gd name="connsiteY18" fmla="*/ 902294 h 1432715"/>
              <a:gd name="connsiteX19" fmla="*/ 16543 w 2412845"/>
              <a:gd name="connsiteY19" fmla="*/ 64848 h 1432715"/>
              <a:gd name="connsiteX0" fmla="*/ 16543 w 2412845"/>
              <a:gd name="connsiteY0" fmla="*/ 64848 h 1432715"/>
              <a:gd name="connsiteX1" fmla="*/ 140684 w 2412845"/>
              <a:gd name="connsiteY1" fmla="*/ 37079 h 1432715"/>
              <a:gd name="connsiteX2" fmla="*/ 260821 w 2412845"/>
              <a:gd name="connsiteY2" fmla="*/ 38860 h 1432715"/>
              <a:gd name="connsiteX3" fmla="*/ 628397 w 2412845"/>
              <a:gd name="connsiteY3" fmla="*/ 5322 h 1432715"/>
              <a:gd name="connsiteX4" fmla="*/ 2336775 w 2412845"/>
              <a:gd name="connsiteY4" fmla="*/ 5171 h 1432715"/>
              <a:gd name="connsiteX5" fmla="*/ 2402828 w 2412845"/>
              <a:gd name="connsiteY5" fmla="*/ 90973 h 1432715"/>
              <a:gd name="connsiteX6" fmla="*/ 2405045 w 2412845"/>
              <a:gd name="connsiteY6" fmla="*/ 714160 h 1432715"/>
              <a:gd name="connsiteX7" fmla="*/ 2404099 w 2412845"/>
              <a:gd name="connsiteY7" fmla="*/ 1209274 h 1432715"/>
              <a:gd name="connsiteX8" fmla="*/ 2338853 w 2412845"/>
              <a:gd name="connsiteY8" fmla="*/ 1357193 h 1432715"/>
              <a:gd name="connsiteX9" fmla="*/ 1716391 w 2412845"/>
              <a:gd name="connsiteY9" fmla="*/ 1424318 h 1432715"/>
              <a:gd name="connsiteX10" fmla="*/ 1345431 w 2412845"/>
              <a:gd name="connsiteY10" fmla="*/ 1432715 h 1432715"/>
              <a:gd name="connsiteX11" fmla="*/ 744036 w 2412845"/>
              <a:gd name="connsiteY11" fmla="*/ 1430857 h 1432715"/>
              <a:gd name="connsiteX12" fmla="*/ 430624 w 2412845"/>
              <a:gd name="connsiteY12" fmla="*/ 1411550 h 1432715"/>
              <a:gd name="connsiteX13" fmla="*/ 141049 w 2412845"/>
              <a:gd name="connsiteY13" fmla="*/ 1378265 h 1432715"/>
              <a:gd name="connsiteX14" fmla="*/ 31787 w 2412845"/>
              <a:gd name="connsiteY14" fmla="*/ 1347397 h 1432715"/>
              <a:gd name="connsiteX15" fmla="*/ 11478 w 2412845"/>
              <a:gd name="connsiteY15" fmla="*/ 1295386 h 1432715"/>
              <a:gd name="connsiteX16" fmla="*/ 1062 w 2412845"/>
              <a:gd name="connsiteY16" fmla="*/ 1137556 h 1432715"/>
              <a:gd name="connsiteX17" fmla="*/ 10234 w 2412845"/>
              <a:gd name="connsiteY17" fmla="*/ 1053266 h 1432715"/>
              <a:gd name="connsiteX18" fmla="*/ 5434 w 2412845"/>
              <a:gd name="connsiteY18" fmla="*/ 902294 h 1432715"/>
              <a:gd name="connsiteX19" fmla="*/ 16543 w 2412845"/>
              <a:gd name="connsiteY19" fmla="*/ 64848 h 1432715"/>
              <a:gd name="connsiteX0" fmla="*/ 6077 w 2414332"/>
              <a:gd name="connsiteY0" fmla="*/ 63703 h 1435714"/>
              <a:gd name="connsiteX1" fmla="*/ 142171 w 2414332"/>
              <a:gd name="connsiteY1" fmla="*/ 40078 h 1435714"/>
              <a:gd name="connsiteX2" fmla="*/ 262308 w 2414332"/>
              <a:gd name="connsiteY2" fmla="*/ 41859 h 1435714"/>
              <a:gd name="connsiteX3" fmla="*/ 629884 w 2414332"/>
              <a:gd name="connsiteY3" fmla="*/ 8321 h 1435714"/>
              <a:gd name="connsiteX4" fmla="*/ 2338262 w 2414332"/>
              <a:gd name="connsiteY4" fmla="*/ 8170 h 1435714"/>
              <a:gd name="connsiteX5" fmla="*/ 2404315 w 2414332"/>
              <a:gd name="connsiteY5" fmla="*/ 93972 h 1435714"/>
              <a:gd name="connsiteX6" fmla="*/ 2406532 w 2414332"/>
              <a:gd name="connsiteY6" fmla="*/ 717159 h 1435714"/>
              <a:gd name="connsiteX7" fmla="*/ 2405586 w 2414332"/>
              <a:gd name="connsiteY7" fmla="*/ 1212273 h 1435714"/>
              <a:gd name="connsiteX8" fmla="*/ 2340340 w 2414332"/>
              <a:gd name="connsiteY8" fmla="*/ 1360192 h 1435714"/>
              <a:gd name="connsiteX9" fmla="*/ 1717878 w 2414332"/>
              <a:gd name="connsiteY9" fmla="*/ 1427317 h 1435714"/>
              <a:gd name="connsiteX10" fmla="*/ 1346918 w 2414332"/>
              <a:gd name="connsiteY10" fmla="*/ 1435714 h 1435714"/>
              <a:gd name="connsiteX11" fmla="*/ 745523 w 2414332"/>
              <a:gd name="connsiteY11" fmla="*/ 1433856 h 1435714"/>
              <a:gd name="connsiteX12" fmla="*/ 432111 w 2414332"/>
              <a:gd name="connsiteY12" fmla="*/ 1414549 h 1435714"/>
              <a:gd name="connsiteX13" fmla="*/ 142536 w 2414332"/>
              <a:gd name="connsiteY13" fmla="*/ 1381264 h 1435714"/>
              <a:gd name="connsiteX14" fmla="*/ 33274 w 2414332"/>
              <a:gd name="connsiteY14" fmla="*/ 1350396 h 1435714"/>
              <a:gd name="connsiteX15" fmla="*/ 12965 w 2414332"/>
              <a:gd name="connsiteY15" fmla="*/ 1298385 h 1435714"/>
              <a:gd name="connsiteX16" fmla="*/ 2549 w 2414332"/>
              <a:gd name="connsiteY16" fmla="*/ 1140555 h 1435714"/>
              <a:gd name="connsiteX17" fmla="*/ 11721 w 2414332"/>
              <a:gd name="connsiteY17" fmla="*/ 1056265 h 1435714"/>
              <a:gd name="connsiteX18" fmla="*/ 6921 w 2414332"/>
              <a:gd name="connsiteY18" fmla="*/ 905293 h 1435714"/>
              <a:gd name="connsiteX19" fmla="*/ 6077 w 2414332"/>
              <a:gd name="connsiteY19" fmla="*/ 63703 h 1435714"/>
              <a:gd name="connsiteX0" fmla="*/ 8248 w 2416503"/>
              <a:gd name="connsiteY0" fmla="*/ 55533 h 1427544"/>
              <a:gd name="connsiteX1" fmla="*/ 144342 w 2416503"/>
              <a:gd name="connsiteY1" fmla="*/ 31908 h 1427544"/>
              <a:gd name="connsiteX2" fmla="*/ 264479 w 2416503"/>
              <a:gd name="connsiteY2" fmla="*/ 33689 h 1427544"/>
              <a:gd name="connsiteX3" fmla="*/ 632055 w 2416503"/>
              <a:gd name="connsiteY3" fmla="*/ 151 h 1427544"/>
              <a:gd name="connsiteX4" fmla="*/ 2340433 w 2416503"/>
              <a:gd name="connsiteY4" fmla="*/ 0 h 1427544"/>
              <a:gd name="connsiteX5" fmla="*/ 2406486 w 2416503"/>
              <a:gd name="connsiteY5" fmla="*/ 85802 h 1427544"/>
              <a:gd name="connsiteX6" fmla="*/ 2408703 w 2416503"/>
              <a:gd name="connsiteY6" fmla="*/ 708989 h 1427544"/>
              <a:gd name="connsiteX7" fmla="*/ 2407757 w 2416503"/>
              <a:gd name="connsiteY7" fmla="*/ 1204103 h 1427544"/>
              <a:gd name="connsiteX8" fmla="*/ 2342511 w 2416503"/>
              <a:gd name="connsiteY8" fmla="*/ 1352022 h 1427544"/>
              <a:gd name="connsiteX9" fmla="*/ 1720049 w 2416503"/>
              <a:gd name="connsiteY9" fmla="*/ 1419147 h 1427544"/>
              <a:gd name="connsiteX10" fmla="*/ 1349089 w 2416503"/>
              <a:gd name="connsiteY10" fmla="*/ 1427544 h 1427544"/>
              <a:gd name="connsiteX11" fmla="*/ 747694 w 2416503"/>
              <a:gd name="connsiteY11" fmla="*/ 1425686 h 1427544"/>
              <a:gd name="connsiteX12" fmla="*/ 434282 w 2416503"/>
              <a:gd name="connsiteY12" fmla="*/ 1406379 h 1427544"/>
              <a:gd name="connsiteX13" fmla="*/ 144707 w 2416503"/>
              <a:gd name="connsiteY13" fmla="*/ 1373094 h 1427544"/>
              <a:gd name="connsiteX14" fmla="*/ 35445 w 2416503"/>
              <a:gd name="connsiteY14" fmla="*/ 1342226 h 1427544"/>
              <a:gd name="connsiteX15" fmla="*/ 15136 w 2416503"/>
              <a:gd name="connsiteY15" fmla="*/ 1290215 h 1427544"/>
              <a:gd name="connsiteX16" fmla="*/ 4720 w 2416503"/>
              <a:gd name="connsiteY16" fmla="*/ 1132385 h 1427544"/>
              <a:gd name="connsiteX17" fmla="*/ 13892 w 2416503"/>
              <a:gd name="connsiteY17" fmla="*/ 1048095 h 1427544"/>
              <a:gd name="connsiteX18" fmla="*/ 9092 w 2416503"/>
              <a:gd name="connsiteY18" fmla="*/ 897123 h 1427544"/>
              <a:gd name="connsiteX19" fmla="*/ 8248 w 2416503"/>
              <a:gd name="connsiteY19" fmla="*/ 55533 h 1427544"/>
              <a:gd name="connsiteX0" fmla="*/ 8248 w 2416503"/>
              <a:gd name="connsiteY0" fmla="*/ 55533 h 1427544"/>
              <a:gd name="connsiteX1" fmla="*/ 144342 w 2416503"/>
              <a:gd name="connsiteY1" fmla="*/ 31908 h 1427544"/>
              <a:gd name="connsiteX2" fmla="*/ 264479 w 2416503"/>
              <a:gd name="connsiteY2" fmla="*/ 33689 h 1427544"/>
              <a:gd name="connsiteX3" fmla="*/ 632055 w 2416503"/>
              <a:gd name="connsiteY3" fmla="*/ 151 h 1427544"/>
              <a:gd name="connsiteX4" fmla="*/ 2352386 w 2416503"/>
              <a:gd name="connsiteY4" fmla="*/ 0 h 1427544"/>
              <a:gd name="connsiteX5" fmla="*/ 2406486 w 2416503"/>
              <a:gd name="connsiteY5" fmla="*/ 85802 h 1427544"/>
              <a:gd name="connsiteX6" fmla="*/ 2408703 w 2416503"/>
              <a:gd name="connsiteY6" fmla="*/ 708989 h 1427544"/>
              <a:gd name="connsiteX7" fmla="*/ 2407757 w 2416503"/>
              <a:gd name="connsiteY7" fmla="*/ 1204103 h 1427544"/>
              <a:gd name="connsiteX8" fmla="*/ 2342511 w 2416503"/>
              <a:gd name="connsiteY8" fmla="*/ 1352022 h 1427544"/>
              <a:gd name="connsiteX9" fmla="*/ 1720049 w 2416503"/>
              <a:gd name="connsiteY9" fmla="*/ 1419147 h 1427544"/>
              <a:gd name="connsiteX10" fmla="*/ 1349089 w 2416503"/>
              <a:gd name="connsiteY10" fmla="*/ 1427544 h 1427544"/>
              <a:gd name="connsiteX11" fmla="*/ 747694 w 2416503"/>
              <a:gd name="connsiteY11" fmla="*/ 1425686 h 1427544"/>
              <a:gd name="connsiteX12" fmla="*/ 434282 w 2416503"/>
              <a:gd name="connsiteY12" fmla="*/ 1406379 h 1427544"/>
              <a:gd name="connsiteX13" fmla="*/ 144707 w 2416503"/>
              <a:gd name="connsiteY13" fmla="*/ 1373094 h 1427544"/>
              <a:gd name="connsiteX14" fmla="*/ 35445 w 2416503"/>
              <a:gd name="connsiteY14" fmla="*/ 1342226 h 1427544"/>
              <a:gd name="connsiteX15" fmla="*/ 15136 w 2416503"/>
              <a:gd name="connsiteY15" fmla="*/ 1290215 h 1427544"/>
              <a:gd name="connsiteX16" fmla="*/ 4720 w 2416503"/>
              <a:gd name="connsiteY16" fmla="*/ 1132385 h 1427544"/>
              <a:gd name="connsiteX17" fmla="*/ 13892 w 2416503"/>
              <a:gd name="connsiteY17" fmla="*/ 1048095 h 1427544"/>
              <a:gd name="connsiteX18" fmla="*/ 9092 w 2416503"/>
              <a:gd name="connsiteY18" fmla="*/ 897123 h 1427544"/>
              <a:gd name="connsiteX19" fmla="*/ 8248 w 2416503"/>
              <a:gd name="connsiteY19" fmla="*/ 55533 h 1427544"/>
              <a:gd name="connsiteX0" fmla="*/ 8248 w 2416503"/>
              <a:gd name="connsiteY0" fmla="*/ 55533 h 1427544"/>
              <a:gd name="connsiteX1" fmla="*/ 144342 w 2416503"/>
              <a:gd name="connsiteY1" fmla="*/ 31908 h 1427544"/>
              <a:gd name="connsiteX2" fmla="*/ 264479 w 2416503"/>
              <a:gd name="connsiteY2" fmla="*/ 33689 h 1427544"/>
              <a:gd name="connsiteX3" fmla="*/ 632055 w 2416503"/>
              <a:gd name="connsiteY3" fmla="*/ 151 h 1427544"/>
              <a:gd name="connsiteX4" fmla="*/ 2352386 w 2416503"/>
              <a:gd name="connsiteY4" fmla="*/ 0 h 1427544"/>
              <a:gd name="connsiteX5" fmla="*/ 2406486 w 2416503"/>
              <a:gd name="connsiteY5" fmla="*/ 85802 h 1427544"/>
              <a:gd name="connsiteX6" fmla="*/ 2408703 w 2416503"/>
              <a:gd name="connsiteY6" fmla="*/ 708989 h 1427544"/>
              <a:gd name="connsiteX7" fmla="*/ 2407757 w 2416503"/>
              <a:gd name="connsiteY7" fmla="*/ 1204103 h 1427544"/>
              <a:gd name="connsiteX8" fmla="*/ 2342511 w 2416503"/>
              <a:gd name="connsiteY8" fmla="*/ 1352022 h 1427544"/>
              <a:gd name="connsiteX9" fmla="*/ 1720049 w 2416503"/>
              <a:gd name="connsiteY9" fmla="*/ 1419147 h 1427544"/>
              <a:gd name="connsiteX10" fmla="*/ 1349089 w 2416503"/>
              <a:gd name="connsiteY10" fmla="*/ 1427544 h 1427544"/>
              <a:gd name="connsiteX11" fmla="*/ 747694 w 2416503"/>
              <a:gd name="connsiteY11" fmla="*/ 1425686 h 1427544"/>
              <a:gd name="connsiteX12" fmla="*/ 434282 w 2416503"/>
              <a:gd name="connsiteY12" fmla="*/ 1406379 h 1427544"/>
              <a:gd name="connsiteX13" fmla="*/ 144707 w 2416503"/>
              <a:gd name="connsiteY13" fmla="*/ 1373094 h 1427544"/>
              <a:gd name="connsiteX14" fmla="*/ 35445 w 2416503"/>
              <a:gd name="connsiteY14" fmla="*/ 1342226 h 1427544"/>
              <a:gd name="connsiteX15" fmla="*/ 15136 w 2416503"/>
              <a:gd name="connsiteY15" fmla="*/ 1290215 h 1427544"/>
              <a:gd name="connsiteX16" fmla="*/ 4720 w 2416503"/>
              <a:gd name="connsiteY16" fmla="*/ 1132385 h 1427544"/>
              <a:gd name="connsiteX17" fmla="*/ 13892 w 2416503"/>
              <a:gd name="connsiteY17" fmla="*/ 1048095 h 1427544"/>
              <a:gd name="connsiteX18" fmla="*/ 9092 w 2416503"/>
              <a:gd name="connsiteY18" fmla="*/ 897123 h 1427544"/>
              <a:gd name="connsiteX19" fmla="*/ 8248 w 2416503"/>
              <a:gd name="connsiteY19" fmla="*/ 55533 h 1427544"/>
              <a:gd name="connsiteX0" fmla="*/ 8248 w 2416503"/>
              <a:gd name="connsiteY0" fmla="*/ 55533 h 1427544"/>
              <a:gd name="connsiteX1" fmla="*/ 144342 w 2416503"/>
              <a:gd name="connsiteY1" fmla="*/ 31908 h 1427544"/>
              <a:gd name="connsiteX2" fmla="*/ 264479 w 2416503"/>
              <a:gd name="connsiteY2" fmla="*/ 33689 h 1427544"/>
              <a:gd name="connsiteX3" fmla="*/ 632055 w 2416503"/>
              <a:gd name="connsiteY3" fmla="*/ 151 h 1427544"/>
              <a:gd name="connsiteX4" fmla="*/ 2352386 w 2416503"/>
              <a:gd name="connsiteY4" fmla="*/ 0 h 1427544"/>
              <a:gd name="connsiteX5" fmla="*/ 2406486 w 2416503"/>
              <a:gd name="connsiteY5" fmla="*/ 85802 h 1427544"/>
              <a:gd name="connsiteX6" fmla="*/ 2408703 w 2416503"/>
              <a:gd name="connsiteY6" fmla="*/ 708989 h 1427544"/>
              <a:gd name="connsiteX7" fmla="*/ 2407757 w 2416503"/>
              <a:gd name="connsiteY7" fmla="*/ 1204103 h 1427544"/>
              <a:gd name="connsiteX8" fmla="*/ 2342511 w 2416503"/>
              <a:gd name="connsiteY8" fmla="*/ 1352022 h 1427544"/>
              <a:gd name="connsiteX9" fmla="*/ 1720049 w 2416503"/>
              <a:gd name="connsiteY9" fmla="*/ 1419147 h 1427544"/>
              <a:gd name="connsiteX10" fmla="*/ 1349089 w 2416503"/>
              <a:gd name="connsiteY10" fmla="*/ 1427544 h 1427544"/>
              <a:gd name="connsiteX11" fmla="*/ 747694 w 2416503"/>
              <a:gd name="connsiteY11" fmla="*/ 1425686 h 1427544"/>
              <a:gd name="connsiteX12" fmla="*/ 434282 w 2416503"/>
              <a:gd name="connsiteY12" fmla="*/ 1406379 h 1427544"/>
              <a:gd name="connsiteX13" fmla="*/ 144707 w 2416503"/>
              <a:gd name="connsiteY13" fmla="*/ 1373094 h 1427544"/>
              <a:gd name="connsiteX14" fmla="*/ 35445 w 2416503"/>
              <a:gd name="connsiteY14" fmla="*/ 1342226 h 1427544"/>
              <a:gd name="connsiteX15" fmla="*/ 15136 w 2416503"/>
              <a:gd name="connsiteY15" fmla="*/ 1290215 h 1427544"/>
              <a:gd name="connsiteX16" fmla="*/ 4720 w 2416503"/>
              <a:gd name="connsiteY16" fmla="*/ 1132385 h 1427544"/>
              <a:gd name="connsiteX17" fmla="*/ 13892 w 2416503"/>
              <a:gd name="connsiteY17" fmla="*/ 1048095 h 1427544"/>
              <a:gd name="connsiteX18" fmla="*/ 9092 w 2416503"/>
              <a:gd name="connsiteY18" fmla="*/ 897123 h 1427544"/>
              <a:gd name="connsiteX19" fmla="*/ 8248 w 2416503"/>
              <a:gd name="connsiteY19" fmla="*/ 55533 h 1427544"/>
              <a:gd name="connsiteX0" fmla="*/ 8248 w 2416503"/>
              <a:gd name="connsiteY0" fmla="*/ 55533 h 1427544"/>
              <a:gd name="connsiteX1" fmla="*/ 144342 w 2416503"/>
              <a:gd name="connsiteY1" fmla="*/ 31908 h 1427544"/>
              <a:gd name="connsiteX2" fmla="*/ 264479 w 2416503"/>
              <a:gd name="connsiteY2" fmla="*/ 33689 h 1427544"/>
              <a:gd name="connsiteX3" fmla="*/ 632055 w 2416503"/>
              <a:gd name="connsiteY3" fmla="*/ 151 h 1427544"/>
              <a:gd name="connsiteX4" fmla="*/ 2352386 w 2416503"/>
              <a:gd name="connsiteY4" fmla="*/ 0 h 1427544"/>
              <a:gd name="connsiteX5" fmla="*/ 2406486 w 2416503"/>
              <a:gd name="connsiteY5" fmla="*/ 85802 h 1427544"/>
              <a:gd name="connsiteX6" fmla="*/ 2408703 w 2416503"/>
              <a:gd name="connsiteY6" fmla="*/ 708989 h 1427544"/>
              <a:gd name="connsiteX7" fmla="*/ 2407757 w 2416503"/>
              <a:gd name="connsiteY7" fmla="*/ 1204103 h 1427544"/>
              <a:gd name="connsiteX8" fmla="*/ 2342511 w 2416503"/>
              <a:gd name="connsiteY8" fmla="*/ 1352022 h 1427544"/>
              <a:gd name="connsiteX9" fmla="*/ 1720049 w 2416503"/>
              <a:gd name="connsiteY9" fmla="*/ 1419147 h 1427544"/>
              <a:gd name="connsiteX10" fmla="*/ 1349089 w 2416503"/>
              <a:gd name="connsiteY10" fmla="*/ 1427544 h 1427544"/>
              <a:gd name="connsiteX11" fmla="*/ 747694 w 2416503"/>
              <a:gd name="connsiteY11" fmla="*/ 1425686 h 1427544"/>
              <a:gd name="connsiteX12" fmla="*/ 434282 w 2416503"/>
              <a:gd name="connsiteY12" fmla="*/ 1406379 h 1427544"/>
              <a:gd name="connsiteX13" fmla="*/ 144707 w 2416503"/>
              <a:gd name="connsiteY13" fmla="*/ 1373094 h 1427544"/>
              <a:gd name="connsiteX14" fmla="*/ 17516 w 2416503"/>
              <a:gd name="connsiteY14" fmla="*/ 1333940 h 1427544"/>
              <a:gd name="connsiteX15" fmla="*/ 15136 w 2416503"/>
              <a:gd name="connsiteY15" fmla="*/ 1290215 h 1427544"/>
              <a:gd name="connsiteX16" fmla="*/ 4720 w 2416503"/>
              <a:gd name="connsiteY16" fmla="*/ 1132385 h 1427544"/>
              <a:gd name="connsiteX17" fmla="*/ 13892 w 2416503"/>
              <a:gd name="connsiteY17" fmla="*/ 1048095 h 1427544"/>
              <a:gd name="connsiteX18" fmla="*/ 9092 w 2416503"/>
              <a:gd name="connsiteY18" fmla="*/ 897123 h 1427544"/>
              <a:gd name="connsiteX19" fmla="*/ 8248 w 2416503"/>
              <a:gd name="connsiteY19" fmla="*/ 55533 h 1427544"/>
              <a:gd name="connsiteX0" fmla="*/ 8248 w 2431375"/>
              <a:gd name="connsiteY0" fmla="*/ 55533 h 1427544"/>
              <a:gd name="connsiteX1" fmla="*/ 144342 w 2431375"/>
              <a:gd name="connsiteY1" fmla="*/ 31908 h 1427544"/>
              <a:gd name="connsiteX2" fmla="*/ 264479 w 2431375"/>
              <a:gd name="connsiteY2" fmla="*/ 33689 h 1427544"/>
              <a:gd name="connsiteX3" fmla="*/ 632055 w 2431375"/>
              <a:gd name="connsiteY3" fmla="*/ 151 h 1427544"/>
              <a:gd name="connsiteX4" fmla="*/ 2352386 w 2431375"/>
              <a:gd name="connsiteY4" fmla="*/ 0 h 1427544"/>
              <a:gd name="connsiteX5" fmla="*/ 2406486 w 2431375"/>
              <a:gd name="connsiteY5" fmla="*/ 85802 h 1427544"/>
              <a:gd name="connsiteX6" fmla="*/ 2408703 w 2431375"/>
              <a:gd name="connsiteY6" fmla="*/ 708989 h 1427544"/>
              <a:gd name="connsiteX7" fmla="*/ 2407757 w 2431375"/>
              <a:gd name="connsiteY7" fmla="*/ 1204103 h 1427544"/>
              <a:gd name="connsiteX8" fmla="*/ 2396299 w 2431375"/>
              <a:gd name="connsiteY8" fmla="*/ 1327165 h 1427544"/>
              <a:gd name="connsiteX9" fmla="*/ 1720049 w 2431375"/>
              <a:gd name="connsiteY9" fmla="*/ 1419147 h 1427544"/>
              <a:gd name="connsiteX10" fmla="*/ 1349089 w 2431375"/>
              <a:gd name="connsiteY10" fmla="*/ 1427544 h 1427544"/>
              <a:gd name="connsiteX11" fmla="*/ 747694 w 2431375"/>
              <a:gd name="connsiteY11" fmla="*/ 1425686 h 1427544"/>
              <a:gd name="connsiteX12" fmla="*/ 434282 w 2431375"/>
              <a:gd name="connsiteY12" fmla="*/ 1406379 h 1427544"/>
              <a:gd name="connsiteX13" fmla="*/ 144707 w 2431375"/>
              <a:gd name="connsiteY13" fmla="*/ 1373094 h 1427544"/>
              <a:gd name="connsiteX14" fmla="*/ 17516 w 2431375"/>
              <a:gd name="connsiteY14" fmla="*/ 1333940 h 1427544"/>
              <a:gd name="connsiteX15" fmla="*/ 15136 w 2431375"/>
              <a:gd name="connsiteY15" fmla="*/ 1290215 h 1427544"/>
              <a:gd name="connsiteX16" fmla="*/ 4720 w 2431375"/>
              <a:gd name="connsiteY16" fmla="*/ 1132385 h 1427544"/>
              <a:gd name="connsiteX17" fmla="*/ 13892 w 2431375"/>
              <a:gd name="connsiteY17" fmla="*/ 1048095 h 1427544"/>
              <a:gd name="connsiteX18" fmla="*/ 9092 w 2431375"/>
              <a:gd name="connsiteY18" fmla="*/ 897123 h 1427544"/>
              <a:gd name="connsiteX19" fmla="*/ 8248 w 2431375"/>
              <a:gd name="connsiteY19" fmla="*/ 55533 h 1427544"/>
              <a:gd name="connsiteX0" fmla="*/ 8248 w 2427044"/>
              <a:gd name="connsiteY0" fmla="*/ 55533 h 1427544"/>
              <a:gd name="connsiteX1" fmla="*/ 144342 w 2427044"/>
              <a:gd name="connsiteY1" fmla="*/ 31908 h 1427544"/>
              <a:gd name="connsiteX2" fmla="*/ 264479 w 2427044"/>
              <a:gd name="connsiteY2" fmla="*/ 33689 h 1427544"/>
              <a:gd name="connsiteX3" fmla="*/ 632055 w 2427044"/>
              <a:gd name="connsiteY3" fmla="*/ 151 h 1427544"/>
              <a:gd name="connsiteX4" fmla="*/ 2352386 w 2427044"/>
              <a:gd name="connsiteY4" fmla="*/ 0 h 1427544"/>
              <a:gd name="connsiteX5" fmla="*/ 2406486 w 2427044"/>
              <a:gd name="connsiteY5" fmla="*/ 85802 h 1427544"/>
              <a:gd name="connsiteX6" fmla="*/ 2408703 w 2427044"/>
              <a:gd name="connsiteY6" fmla="*/ 708989 h 1427544"/>
              <a:gd name="connsiteX7" fmla="*/ 2407757 w 2427044"/>
              <a:gd name="connsiteY7" fmla="*/ 1204103 h 1427544"/>
              <a:gd name="connsiteX8" fmla="*/ 2390323 w 2427044"/>
              <a:gd name="connsiteY8" fmla="*/ 1339593 h 1427544"/>
              <a:gd name="connsiteX9" fmla="*/ 1720049 w 2427044"/>
              <a:gd name="connsiteY9" fmla="*/ 1419147 h 1427544"/>
              <a:gd name="connsiteX10" fmla="*/ 1349089 w 2427044"/>
              <a:gd name="connsiteY10" fmla="*/ 1427544 h 1427544"/>
              <a:gd name="connsiteX11" fmla="*/ 747694 w 2427044"/>
              <a:gd name="connsiteY11" fmla="*/ 1425686 h 1427544"/>
              <a:gd name="connsiteX12" fmla="*/ 434282 w 2427044"/>
              <a:gd name="connsiteY12" fmla="*/ 1406379 h 1427544"/>
              <a:gd name="connsiteX13" fmla="*/ 144707 w 2427044"/>
              <a:gd name="connsiteY13" fmla="*/ 1373094 h 1427544"/>
              <a:gd name="connsiteX14" fmla="*/ 17516 w 2427044"/>
              <a:gd name="connsiteY14" fmla="*/ 1333940 h 1427544"/>
              <a:gd name="connsiteX15" fmla="*/ 15136 w 2427044"/>
              <a:gd name="connsiteY15" fmla="*/ 1290215 h 1427544"/>
              <a:gd name="connsiteX16" fmla="*/ 4720 w 2427044"/>
              <a:gd name="connsiteY16" fmla="*/ 1132385 h 1427544"/>
              <a:gd name="connsiteX17" fmla="*/ 13892 w 2427044"/>
              <a:gd name="connsiteY17" fmla="*/ 1048095 h 1427544"/>
              <a:gd name="connsiteX18" fmla="*/ 9092 w 2427044"/>
              <a:gd name="connsiteY18" fmla="*/ 897123 h 1427544"/>
              <a:gd name="connsiteX19" fmla="*/ 8248 w 2427044"/>
              <a:gd name="connsiteY19" fmla="*/ 55533 h 1427544"/>
              <a:gd name="connsiteX0" fmla="*/ 8248 w 2414047"/>
              <a:gd name="connsiteY0" fmla="*/ 55533 h 1427544"/>
              <a:gd name="connsiteX1" fmla="*/ 144342 w 2414047"/>
              <a:gd name="connsiteY1" fmla="*/ 31908 h 1427544"/>
              <a:gd name="connsiteX2" fmla="*/ 264479 w 2414047"/>
              <a:gd name="connsiteY2" fmla="*/ 33689 h 1427544"/>
              <a:gd name="connsiteX3" fmla="*/ 632055 w 2414047"/>
              <a:gd name="connsiteY3" fmla="*/ 151 h 1427544"/>
              <a:gd name="connsiteX4" fmla="*/ 2352386 w 2414047"/>
              <a:gd name="connsiteY4" fmla="*/ 0 h 1427544"/>
              <a:gd name="connsiteX5" fmla="*/ 2406486 w 2414047"/>
              <a:gd name="connsiteY5" fmla="*/ 85802 h 1427544"/>
              <a:gd name="connsiteX6" fmla="*/ 2408703 w 2414047"/>
              <a:gd name="connsiteY6" fmla="*/ 708989 h 1427544"/>
              <a:gd name="connsiteX7" fmla="*/ 2407757 w 2414047"/>
              <a:gd name="connsiteY7" fmla="*/ 1204103 h 1427544"/>
              <a:gd name="connsiteX8" fmla="*/ 2390323 w 2414047"/>
              <a:gd name="connsiteY8" fmla="*/ 1339593 h 1427544"/>
              <a:gd name="connsiteX9" fmla="*/ 1720049 w 2414047"/>
              <a:gd name="connsiteY9" fmla="*/ 1419147 h 1427544"/>
              <a:gd name="connsiteX10" fmla="*/ 1349089 w 2414047"/>
              <a:gd name="connsiteY10" fmla="*/ 1427544 h 1427544"/>
              <a:gd name="connsiteX11" fmla="*/ 747694 w 2414047"/>
              <a:gd name="connsiteY11" fmla="*/ 1425686 h 1427544"/>
              <a:gd name="connsiteX12" fmla="*/ 434282 w 2414047"/>
              <a:gd name="connsiteY12" fmla="*/ 1406379 h 1427544"/>
              <a:gd name="connsiteX13" fmla="*/ 144707 w 2414047"/>
              <a:gd name="connsiteY13" fmla="*/ 1373094 h 1427544"/>
              <a:gd name="connsiteX14" fmla="*/ 17516 w 2414047"/>
              <a:gd name="connsiteY14" fmla="*/ 1333940 h 1427544"/>
              <a:gd name="connsiteX15" fmla="*/ 15136 w 2414047"/>
              <a:gd name="connsiteY15" fmla="*/ 1290215 h 1427544"/>
              <a:gd name="connsiteX16" fmla="*/ 4720 w 2414047"/>
              <a:gd name="connsiteY16" fmla="*/ 1132385 h 1427544"/>
              <a:gd name="connsiteX17" fmla="*/ 13892 w 2414047"/>
              <a:gd name="connsiteY17" fmla="*/ 1048095 h 1427544"/>
              <a:gd name="connsiteX18" fmla="*/ 9092 w 2414047"/>
              <a:gd name="connsiteY18" fmla="*/ 897123 h 1427544"/>
              <a:gd name="connsiteX19" fmla="*/ 8248 w 2414047"/>
              <a:gd name="connsiteY19" fmla="*/ 55533 h 1427544"/>
              <a:gd name="connsiteX0" fmla="*/ 8248 w 2414047"/>
              <a:gd name="connsiteY0" fmla="*/ 55533 h 1427544"/>
              <a:gd name="connsiteX1" fmla="*/ 144342 w 2414047"/>
              <a:gd name="connsiteY1" fmla="*/ 31908 h 1427544"/>
              <a:gd name="connsiteX2" fmla="*/ 264479 w 2414047"/>
              <a:gd name="connsiteY2" fmla="*/ 33689 h 1427544"/>
              <a:gd name="connsiteX3" fmla="*/ 632055 w 2414047"/>
              <a:gd name="connsiteY3" fmla="*/ 151 h 1427544"/>
              <a:gd name="connsiteX4" fmla="*/ 2352386 w 2414047"/>
              <a:gd name="connsiteY4" fmla="*/ 0 h 1427544"/>
              <a:gd name="connsiteX5" fmla="*/ 2406486 w 2414047"/>
              <a:gd name="connsiteY5" fmla="*/ 85802 h 1427544"/>
              <a:gd name="connsiteX6" fmla="*/ 2408703 w 2414047"/>
              <a:gd name="connsiteY6" fmla="*/ 708989 h 1427544"/>
              <a:gd name="connsiteX7" fmla="*/ 2407757 w 2414047"/>
              <a:gd name="connsiteY7" fmla="*/ 1204103 h 1427544"/>
              <a:gd name="connsiteX8" fmla="*/ 2390323 w 2414047"/>
              <a:gd name="connsiteY8" fmla="*/ 1339593 h 1427544"/>
              <a:gd name="connsiteX9" fmla="*/ 1720049 w 2414047"/>
              <a:gd name="connsiteY9" fmla="*/ 1419147 h 1427544"/>
              <a:gd name="connsiteX10" fmla="*/ 1349089 w 2414047"/>
              <a:gd name="connsiteY10" fmla="*/ 1427544 h 1427544"/>
              <a:gd name="connsiteX11" fmla="*/ 747694 w 2414047"/>
              <a:gd name="connsiteY11" fmla="*/ 1425686 h 1427544"/>
              <a:gd name="connsiteX12" fmla="*/ 434282 w 2414047"/>
              <a:gd name="connsiteY12" fmla="*/ 1406379 h 1427544"/>
              <a:gd name="connsiteX13" fmla="*/ 144707 w 2414047"/>
              <a:gd name="connsiteY13" fmla="*/ 1373094 h 1427544"/>
              <a:gd name="connsiteX14" fmla="*/ 17516 w 2414047"/>
              <a:gd name="connsiteY14" fmla="*/ 1333940 h 1427544"/>
              <a:gd name="connsiteX15" fmla="*/ 15136 w 2414047"/>
              <a:gd name="connsiteY15" fmla="*/ 1290215 h 1427544"/>
              <a:gd name="connsiteX16" fmla="*/ 4720 w 2414047"/>
              <a:gd name="connsiteY16" fmla="*/ 1132385 h 1427544"/>
              <a:gd name="connsiteX17" fmla="*/ 13892 w 2414047"/>
              <a:gd name="connsiteY17" fmla="*/ 1048095 h 1427544"/>
              <a:gd name="connsiteX18" fmla="*/ 9092 w 2414047"/>
              <a:gd name="connsiteY18" fmla="*/ 897123 h 1427544"/>
              <a:gd name="connsiteX19" fmla="*/ 8248 w 2414047"/>
              <a:gd name="connsiteY19" fmla="*/ 55533 h 1427544"/>
              <a:gd name="connsiteX0" fmla="*/ 8248 w 2413208"/>
              <a:gd name="connsiteY0" fmla="*/ 55533 h 1427544"/>
              <a:gd name="connsiteX1" fmla="*/ 144342 w 2413208"/>
              <a:gd name="connsiteY1" fmla="*/ 31908 h 1427544"/>
              <a:gd name="connsiteX2" fmla="*/ 264479 w 2413208"/>
              <a:gd name="connsiteY2" fmla="*/ 33689 h 1427544"/>
              <a:gd name="connsiteX3" fmla="*/ 632055 w 2413208"/>
              <a:gd name="connsiteY3" fmla="*/ 151 h 1427544"/>
              <a:gd name="connsiteX4" fmla="*/ 2352386 w 2413208"/>
              <a:gd name="connsiteY4" fmla="*/ 0 h 1427544"/>
              <a:gd name="connsiteX5" fmla="*/ 2406486 w 2413208"/>
              <a:gd name="connsiteY5" fmla="*/ 85802 h 1427544"/>
              <a:gd name="connsiteX6" fmla="*/ 2389531 w 2413208"/>
              <a:gd name="connsiteY6" fmla="*/ 708989 h 1427544"/>
              <a:gd name="connsiteX7" fmla="*/ 2407757 w 2413208"/>
              <a:gd name="connsiteY7" fmla="*/ 1204103 h 1427544"/>
              <a:gd name="connsiteX8" fmla="*/ 2390323 w 2413208"/>
              <a:gd name="connsiteY8" fmla="*/ 1339593 h 1427544"/>
              <a:gd name="connsiteX9" fmla="*/ 1720049 w 2413208"/>
              <a:gd name="connsiteY9" fmla="*/ 1419147 h 1427544"/>
              <a:gd name="connsiteX10" fmla="*/ 1349089 w 2413208"/>
              <a:gd name="connsiteY10" fmla="*/ 1427544 h 1427544"/>
              <a:gd name="connsiteX11" fmla="*/ 747694 w 2413208"/>
              <a:gd name="connsiteY11" fmla="*/ 1425686 h 1427544"/>
              <a:gd name="connsiteX12" fmla="*/ 434282 w 2413208"/>
              <a:gd name="connsiteY12" fmla="*/ 1406379 h 1427544"/>
              <a:gd name="connsiteX13" fmla="*/ 144707 w 2413208"/>
              <a:gd name="connsiteY13" fmla="*/ 1373094 h 1427544"/>
              <a:gd name="connsiteX14" fmla="*/ 17516 w 2413208"/>
              <a:gd name="connsiteY14" fmla="*/ 1333940 h 1427544"/>
              <a:gd name="connsiteX15" fmla="*/ 15136 w 2413208"/>
              <a:gd name="connsiteY15" fmla="*/ 1290215 h 1427544"/>
              <a:gd name="connsiteX16" fmla="*/ 4720 w 2413208"/>
              <a:gd name="connsiteY16" fmla="*/ 1132385 h 1427544"/>
              <a:gd name="connsiteX17" fmla="*/ 13892 w 2413208"/>
              <a:gd name="connsiteY17" fmla="*/ 1048095 h 1427544"/>
              <a:gd name="connsiteX18" fmla="*/ 9092 w 2413208"/>
              <a:gd name="connsiteY18" fmla="*/ 897123 h 1427544"/>
              <a:gd name="connsiteX19" fmla="*/ 8248 w 2413208"/>
              <a:gd name="connsiteY19" fmla="*/ 55533 h 1427544"/>
              <a:gd name="connsiteX0" fmla="*/ 8248 w 2439426"/>
              <a:gd name="connsiteY0" fmla="*/ 55533 h 1427544"/>
              <a:gd name="connsiteX1" fmla="*/ 144342 w 2439426"/>
              <a:gd name="connsiteY1" fmla="*/ 31908 h 1427544"/>
              <a:gd name="connsiteX2" fmla="*/ 264479 w 2439426"/>
              <a:gd name="connsiteY2" fmla="*/ 33689 h 1427544"/>
              <a:gd name="connsiteX3" fmla="*/ 632055 w 2439426"/>
              <a:gd name="connsiteY3" fmla="*/ 151 h 1427544"/>
              <a:gd name="connsiteX4" fmla="*/ 2352386 w 2439426"/>
              <a:gd name="connsiteY4" fmla="*/ 0 h 1427544"/>
              <a:gd name="connsiteX5" fmla="*/ 2406486 w 2439426"/>
              <a:gd name="connsiteY5" fmla="*/ 85802 h 1427544"/>
              <a:gd name="connsiteX6" fmla="*/ 2389531 w 2439426"/>
              <a:gd name="connsiteY6" fmla="*/ 708989 h 1427544"/>
              <a:gd name="connsiteX7" fmla="*/ 2388585 w 2439426"/>
              <a:gd name="connsiteY7" fmla="*/ 1204103 h 1427544"/>
              <a:gd name="connsiteX8" fmla="*/ 2390323 w 2439426"/>
              <a:gd name="connsiteY8" fmla="*/ 1339593 h 1427544"/>
              <a:gd name="connsiteX9" fmla="*/ 1720049 w 2439426"/>
              <a:gd name="connsiteY9" fmla="*/ 1419147 h 1427544"/>
              <a:gd name="connsiteX10" fmla="*/ 1349089 w 2439426"/>
              <a:gd name="connsiteY10" fmla="*/ 1427544 h 1427544"/>
              <a:gd name="connsiteX11" fmla="*/ 747694 w 2439426"/>
              <a:gd name="connsiteY11" fmla="*/ 1425686 h 1427544"/>
              <a:gd name="connsiteX12" fmla="*/ 434282 w 2439426"/>
              <a:gd name="connsiteY12" fmla="*/ 1406379 h 1427544"/>
              <a:gd name="connsiteX13" fmla="*/ 144707 w 2439426"/>
              <a:gd name="connsiteY13" fmla="*/ 1373094 h 1427544"/>
              <a:gd name="connsiteX14" fmla="*/ 17516 w 2439426"/>
              <a:gd name="connsiteY14" fmla="*/ 1333940 h 1427544"/>
              <a:gd name="connsiteX15" fmla="*/ 15136 w 2439426"/>
              <a:gd name="connsiteY15" fmla="*/ 1290215 h 1427544"/>
              <a:gd name="connsiteX16" fmla="*/ 4720 w 2439426"/>
              <a:gd name="connsiteY16" fmla="*/ 1132385 h 1427544"/>
              <a:gd name="connsiteX17" fmla="*/ 13892 w 2439426"/>
              <a:gd name="connsiteY17" fmla="*/ 1048095 h 1427544"/>
              <a:gd name="connsiteX18" fmla="*/ 9092 w 2439426"/>
              <a:gd name="connsiteY18" fmla="*/ 897123 h 1427544"/>
              <a:gd name="connsiteX19" fmla="*/ 8248 w 2439426"/>
              <a:gd name="connsiteY19" fmla="*/ 55533 h 1427544"/>
              <a:gd name="connsiteX0" fmla="*/ 8248 w 2439426"/>
              <a:gd name="connsiteY0" fmla="*/ 55533 h 1427544"/>
              <a:gd name="connsiteX1" fmla="*/ 144342 w 2439426"/>
              <a:gd name="connsiteY1" fmla="*/ 31908 h 1427544"/>
              <a:gd name="connsiteX2" fmla="*/ 264479 w 2439426"/>
              <a:gd name="connsiteY2" fmla="*/ 33689 h 1427544"/>
              <a:gd name="connsiteX3" fmla="*/ 632055 w 2439426"/>
              <a:gd name="connsiteY3" fmla="*/ 151 h 1427544"/>
              <a:gd name="connsiteX4" fmla="*/ 2352386 w 2439426"/>
              <a:gd name="connsiteY4" fmla="*/ 0 h 1427544"/>
              <a:gd name="connsiteX5" fmla="*/ 2392107 w 2439426"/>
              <a:gd name="connsiteY5" fmla="*/ 89101 h 1427544"/>
              <a:gd name="connsiteX6" fmla="*/ 2389531 w 2439426"/>
              <a:gd name="connsiteY6" fmla="*/ 708989 h 1427544"/>
              <a:gd name="connsiteX7" fmla="*/ 2388585 w 2439426"/>
              <a:gd name="connsiteY7" fmla="*/ 1204103 h 1427544"/>
              <a:gd name="connsiteX8" fmla="*/ 2390323 w 2439426"/>
              <a:gd name="connsiteY8" fmla="*/ 1339593 h 1427544"/>
              <a:gd name="connsiteX9" fmla="*/ 1720049 w 2439426"/>
              <a:gd name="connsiteY9" fmla="*/ 1419147 h 1427544"/>
              <a:gd name="connsiteX10" fmla="*/ 1349089 w 2439426"/>
              <a:gd name="connsiteY10" fmla="*/ 1427544 h 1427544"/>
              <a:gd name="connsiteX11" fmla="*/ 747694 w 2439426"/>
              <a:gd name="connsiteY11" fmla="*/ 1425686 h 1427544"/>
              <a:gd name="connsiteX12" fmla="*/ 434282 w 2439426"/>
              <a:gd name="connsiteY12" fmla="*/ 1406379 h 1427544"/>
              <a:gd name="connsiteX13" fmla="*/ 144707 w 2439426"/>
              <a:gd name="connsiteY13" fmla="*/ 1373094 h 1427544"/>
              <a:gd name="connsiteX14" fmla="*/ 17516 w 2439426"/>
              <a:gd name="connsiteY14" fmla="*/ 1333940 h 1427544"/>
              <a:gd name="connsiteX15" fmla="*/ 15136 w 2439426"/>
              <a:gd name="connsiteY15" fmla="*/ 1290215 h 1427544"/>
              <a:gd name="connsiteX16" fmla="*/ 4720 w 2439426"/>
              <a:gd name="connsiteY16" fmla="*/ 1132385 h 1427544"/>
              <a:gd name="connsiteX17" fmla="*/ 13892 w 2439426"/>
              <a:gd name="connsiteY17" fmla="*/ 1048095 h 1427544"/>
              <a:gd name="connsiteX18" fmla="*/ 9092 w 2439426"/>
              <a:gd name="connsiteY18" fmla="*/ 897123 h 1427544"/>
              <a:gd name="connsiteX19" fmla="*/ 8248 w 2439426"/>
              <a:gd name="connsiteY19" fmla="*/ 55533 h 1427544"/>
              <a:gd name="connsiteX0" fmla="*/ 8248 w 2395687"/>
              <a:gd name="connsiteY0" fmla="*/ 55533 h 1427544"/>
              <a:gd name="connsiteX1" fmla="*/ 144342 w 2395687"/>
              <a:gd name="connsiteY1" fmla="*/ 31908 h 1427544"/>
              <a:gd name="connsiteX2" fmla="*/ 264479 w 2395687"/>
              <a:gd name="connsiteY2" fmla="*/ 33689 h 1427544"/>
              <a:gd name="connsiteX3" fmla="*/ 632055 w 2395687"/>
              <a:gd name="connsiteY3" fmla="*/ 151 h 1427544"/>
              <a:gd name="connsiteX4" fmla="*/ 2352386 w 2395687"/>
              <a:gd name="connsiteY4" fmla="*/ 0 h 1427544"/>
              <a:gd name="connsiteX5" fmla="*/ 2392107 w 2395687"/>
              <a:gd name="connsiteY5" fmla="*/ 89101 h 1427544"/>
              <a:gd name="connsiteX6" fmla="*/ 2389531 w 2395687"/>
              <a:gd name="connsiteY6" fmla="*/ 708989 h 1427544"/>
              <a:gd name="connsiteX7" fmla="*/ 2388585 w 2395687"/>
              <a:gd name="connsiteY7" fmla="*/ 1204103 h 1427544"/>
              <a:gd name="connsiteX8" fmla="*/ 2390323 w 2395687"/>
              <a:gd name="connsiteY8" fmla="*/ 1339593 h 1427544"/>
              <a:gd name="connsiteX9" fmla="*/ 1720049 w 2395687"/>
              <a:gd name="connsiteY9" fmla="*/ 1419147 h 1427544"/>
              <a:gd name="connsiteX10" fmla="*/ 1349089 w 2395687"/>
              <a:gd name="connsiteY10" fmla="*/ 1427544 h 1427544"/>
              <a:gd name="connsiteX11" fmla="*/ 747694 w 2395687"/>
              <a:gd name="connsiteY11" fmla="*/ 1425686 h 1427544"/>
              <a:gd name="connsiteX12" fmla="*/ 434282 w 2395687"/>
              <a:gd name="connsiteY12" fmla="*/ 1406379 h 1427544"/>
              <a:gd name="connsiteX13" fmla="*/ 144707 w 2395687"/>
              <a:gd name="connsiteY13" fmla="*/ 1373094 h 1427544"/>
              <a:gd name="connsiteX14" fmla="*/ 17516 w 2395687"/>
              <a:gd name="connsiteY14" fmla="*/ 1333940 h 1427544"/>
              <a:gd name="connsiteX15" fmla="*/ 15136 w 2395687"/>
              <a:gd name="connsiteY15" fmla="*/ 1290215 h 1427544"/>
              <a:gd name="connsiteX16" fmla="*/ 4720 w 2395687"/>
              <a:gd name="connsiteY16" fmla="*/ 1132385 h 1427544"/>
              <a:gd name="connsiteX17" fmla="*/ 13892 w 2395687"/>
              <a:gd name="connsiteY17" fmla="*/ 1048095 h 1427544"/>
              <a:gd name="connsiteX18" fmla="*/ 9092 w 2395687"/>
              <a:gd name="connsiteY18" fmla="*/ 897123 h 1427544"/>
              <a:gd name="connsiteX19" fmla="*/ 8248 w 2395687"/>
              <a:gd name="connsiteY19" fmla="*/ 55533 h 1427544"/>
              <a:gd name="connsiteX0" fmla="*/ 8248 w 2395687"/>
              <a:gd name="connsiteY0" fmla="*/ 55533 h 1427544"/>
              <a:gd name="connsiteX1" fmla="*/ 144342 w 2395687"/>
              <a:gd name="connsiteY1" fmla="*/ 31908 h 1427544"/>
              <a:gd name="connsiteX2" fmla="*/ 264479 w 2395687"/>
              <a:gd name="connsiteY2" fmla="*/ 33689 h 1427544"/>
              <a:gd name="connsiteX3" fmla="*/ 632055 w 2395687"/>
              <a:gd name="connsiteY3" fmla="*/ 151 h 1427544"/>
              <a:gd name="connsiteX4" fmla="*/ 2352386 w 2395687"/>
              <a:gd name="connsiteY4" fmla="*/ 0 h 1427544"/>
              <a:gd name="connsiteX5" fmla="*/ 2392107 w 2395687"/>
              <a:gd name="connsiteY5" fmla="*/ 89101 h 1427544"/>
              <a:gd name="connsiteX6" fmla="*/ 2389531 w 2395687"/>
              <a:gd name="connsiteY6" fmla="*/ 708989 h 1427544"/>
              <a:gd name="connsiteX7" fmla="*/ 2388585 w 2395687"/>
              <a:gd name="connsiteY7" fmla="*/ 1204103 h 1427544"/>
              <a:gd name="connsiteX8" fmla="*/ 2390323 w 2395687"/>
              <a:gd name="connsiteY8" fmla="*/ 1339593 h 1427544"/>
              <a:gd name="connsiteX9" fmla="*/ 1720049 w 2395687"/>
              <a:gd name="connsiteY9" fmla="*/ 1419147 h 1427544"/>
              <a:gd name="connsiteX10" fmla="*/ 1349089 w 2395687"/>
              <a:gd name="connsiteY10" fmla="*/ 1427544 h 1427544"/>
              <a:gd name="connsiteX11" fmla="*/ 747694 w 2395687"/>
              <a:gd name="connsiteY11" fmla="*/ 1425686 h 1427544"/>
              <a:gd name="connsiteX12" fmla="*/ 434282 w 2395687"/>
              <a:gd name="connsiteY12" fmla="*/ 1406379 h 1427544"/>
              <a:gd name="connsiteX13" fmla="*/ 144707 w 2395687"/>
              <a:gd name="connsiteY13" fmla="*/ 1373094 h 1427544"/>
              <a:gd name="connsiteX14" fmla="*/ 17516 w 2395687"/>
              <a:gd name="connsiteY14" fmla="*/ 1333940 h 1427544"/>
              <a:gd name="connsiteX15" fmla="*/ 15136 w 2395687"/>
              <a:gd name="connsiteY15" fmla="*/ 1290215 h 1427544"/>
              <a:gd name="connsiteX16" fmla="*/ 4720 w 2395687"/>
              <a:gd name="connsiteY16" fmla="*/ 1132385 h 1427544"/>
              <a:gd name="connsiteX17" fmla="*/ 13892 w 2395687"/>
              <a:gd name="connsiteY17" fmla="*/ 1048095 h 1427544"/>
              <a:gd name="connsiteX18" fmla="*/ 9092 w 2395687"/>
              <a:gd name="connsiteY18" fmla="*/ 897123 h 1427544"/>
              <a:gd name="connsiteX19" fmla="*/ 8248 w 2395687"/>
              <a:gd name="connsiteY19" fmla="*/ 55533 h 1427544"/>
              <a:gd name="connsiteX0" fmla="*/ 8248 w 2395687"/>
              <a:gd name="connsiteY0" fmla="*/ 55533 h 1427544"/>
              <a:gd name="connsiteX1" fmla="*/ 144342 w 2395687"/>
              <a:gd name="connsiteY1" fmla="*/ 31908 h 1427544"/>
              <a:gd name="connsiteX2" fmla="*/ 264479 w 2395687"/>
              <a:gd name="connsiteY2" fmla="*/ 33689 h 1427544"/>
              <a:gd name="connsiteX3" fmla="*/ 632055 w 2395687"/>
              <a:gd name="connsiteY3" fmla="*/ 151 h 1427544"/>
              <a:gd name="connsiteX4" fmla="*/ 2352386 w 2395687"/>
              <a:gd name="connsiteY4" fmla="*/ 0 h 1427544"/>
              <a:gd name="connsiteX5" fmla="*/ 2392107 w 2395687"/>
              <a:gd name="connsiteY5" fmla="*/ 89101 h 1427544"/>
              <a:gd name="connsiteX6" fmla="*/ 2389531 w 2395687"/>
              <a:gd name="connsiteY6" fmla="*/ 708989 h 1427544"/>
              <a:gd name="connsiteX7" fmla="*/ 2388585 w 2395687"/>
              <a:gd name="connsiteY7" fmla="*/ 1204103 h 1427544"/>
              <a:gd name="connsiteX8" fmla="*/ 2390323 w 2395687"/>
              <a:gd name="connsiteY8" fmla="*/ 1339593 h 1427544"/>
              <a:gd name="connsiteX9" fmla="*/ 1720049 w 2395687"/>
              <a:gd name="connsiteY9" fmla="*/ 1419147 h 1427544"/>
              <a:gd name="connsiteX10" fmla="*/ 1349089 w 2395687"/>
              <a:gd name="connsiteY10" fmla="*/ 1427544 h 1427544"/>
              <a:gd name="connsiteX11" fmla="*/ 747694 w 2395687"/>
              <a:gd name="connsiteY11" fmla="*/ 1425686 h 1427544"/>
              <a:gd name="connsiteX12" fmla="*/ 434282 w 2395687"/>
              <a:gd name="connsiteY12" fmla="*/ 1406379 h 1427544"/>
              <a:gd name="connsiteX13" fmla="*/ 144707 w 2395687"/>
              <a:gd name="connsiteY13" fmla="*/ 1373094 h 1427544"/>
              <a:gd name="connsiteX14" fmla="*/ 17516 w 2395687"/>
              <a:gd name="connsiteY14" fmla="*/ 1333940 h 1427544"/>
              <a:gd name="connsiteX15" fmla="*/ 15136 w 2395687"/>
              <a:gd name="connsiteY15" fmla="*/ 1290215 h 1427544"/>
              <a:gd name="connsiteX16" fmla="*/ 14306 w 2395687"/>
              <a:gd name="connsiteY16" fmla="*/ 1132385 h 1427544"/>
              <a:gd name="connsiteX17" fmla="*/ 13892 w 2395687"/>
              <a:gd name="connsiteY17" fmla="*/ 1048095 h 1427544"/>
              <a:gd name="connsiteX18" fmla="*/ 9092 w 2395687"/>
              <a:gd name="connsiteY18" fmla="*/ 897123 h 1427544"/>
              <a:gd name="connsiteX19" fmla="*/ 8248 w 2395687"/>
              <a:gd name="connsiteY19" fmla="*/ 55533 h 1427544"/>
              <a:gd name="connsiteX0" fmla="*/ 15848 w 2393701"/>
              <a:gd name="connsiteY0" fmla="*/ 58832 h 1427544"/>
              <a:gd name="connsiteX1" fmla="*/ 142356 w 2393701"/>
              <a:gd name="connsiteY1" fmla="*/ 31908 h 1427544"/>
              <a:gd name="connsiteX2" fmla="*/ 262493 w 2393701"/>
              <a:gd name="connsiteY2" fmla="*/ 33689 h 1427544"/>
              <a:gd name="connsiteX3" fmla="*/ 630069 w 2393701"/>
              <a:gd name="connsiteY3" fmla="*/ 151 h 1427544"/>
              <a:gd name="connsiteX4" fmla="*/ 2350400 w 2393701"/>
              <a:gd name="connsiteY4" fmla="*/ 0 h 1427544"/>
              <a:gd name="connsiteX5" fmla="*/ 2390121 w 2393701"/>
              <a:gd name="connsiteY5" fmla="*/ 89101 h 1427544"/>
              <a:gd name="connsiteX6" fmla="*/ 2387545 w 2393701"/>
              <a:gd name="connsiteY6" fmla="*/ 708989 h 1427544"/>
              <a:gd name="connsiteX7" fmla="*/ 2386599 w 2393701"/>
              <a:gd name="connsiteY7" fmla="*/ 1204103 h 1427544"/>
              <a:gd name="connsiteX8" fmla="*/ 2388337 w 2393701"/>
              <a:gd name="connsiteY8" fmla="*/ 1339593 h 1427544"/>
              <a:gd name="connsiteX9" fmla="*/ 1718063 w 2393701"/>
              <a:gd name="connsiteY9" fmla="*/ 1419147 h 1427544"/>
              <a:gd name="connsiteX10" fmla="*/ 1347103 w 2393701"/>
              <a:gd name="connsiteY10" fmla="*/ 1427544 h 1427544"/>
              <a:gd name="connsiteX11" fmla="*/ 745708 w 2393701"/>
              <a:gd name="connsiteY11" fmla="*/ 1425686 h 1427544"/>
              <a:gd name="connsiteX12" fmla="*/ 432296 w 2393701"/>
              <a:gd name="connsiteY12" fmla="*/ 1406379 h 1427544"/>
              <a:gd name="connsiteX13" fmla="*/ 142721 w 2393701"/>
              <a:gd name="connsiteY13" fmla="*/ 1373094 h 1427544"/>
              <a:gd name="connsiteX14" fmla="*/ 15530 w 2393701"/>
              <a:gd name="connsiteY14" fmla="*/ 1333940 h 1427544"/>
              <a:gd name="connsiteX15" fmla="*/ 13150 w 2393701"/>
              <a:gd name="connsiteY15" fmla="*/ 1290215 h 1427544"/>
              <a:gd name="connsiteX16" fmla="*/ 12320 w 2393701"/>
              <a:gd name="connsiteY16" fmla="*/ 1132385 h 1427544"/>
              <a:gd name="connsiteX17" fmla="*/ 11906 w 2393701"/>
              <a:gd name="connsiteY17" fmla="*/ 1048095 h 1427544"/>
              <a:gd name="connsiteX18" fmla="*/ 7106 w 2393701"/>
              <a:gd name="connsiteY18" fmla="*/ 897123 h 1427544"/>
              <a:gd name="connsiteX19" fmla="*/ 15848 w 2393701"/>
              <a:gd name="connsiteY19" fmla="*/ 58832 h 1427544"/>
              <a:gd name="connsiteX0" fmla="*/ 15848 w 2421933"/>
              <a:gd name="connsiteY0" fmla="*/ 58832 h 1427544"/>
              <a:gd name="connsiteX1" fmla="*/ 142356 w 2421933"/>
              <a:gd name="connsiteY1" fmla="*/ 31908 h 1427544"/>
              <a:gd name="connsiteX2" fmla="*/ 262493 w 2421933"/>
              <a:gd name="connsiteY2" fmla="*/ 33689 h 1427544"/>
              <a:gd name="connsiteX3" fmla="*/ 630069 w 2421933"/>
              <a:gd name="connsiteY3" fmla="*/ 151 h 1427544"/>
              <a:gd name="connsiteX4" fmla="*/ 2350400 w 2421933"/>
              <a:gd name="connsiteY4" fmla="*/ 0 h 1427544"/>
              <a:gd name="connsiteX5" fmla="*/ 2390121 w 2421933"/>
              <a:gd name="connsiteY5" fmla="*/ 89101 h 1427544"/>
              <a:gd name="connsiteX6" fmla="*/ 2419996 w 2421933"/>
              <a:gd name="connsiteY6" fmla="*/ 712804 h 1427544"/>
              <a:gd name="connsiteX7" fmla="*/ 2386599 w 2421933"/>
              <a:gd name="connsiteY7" fmla="*/ 1204103 h 1427544"/>
              <a:gd name="connsiteX8" fmla="*/ 2388337 w 2421933"/>
              <a:gd name="connsiteY8" fmla="*/ 1339593 h 1427544"/>
              <a:gd name="connsiteX9" fmla="*/ 1718063 w 2421933"/>
              <a:gd name="connsiteY9" fmla="*/ 1419147 h 1427544"/>
              <a:gd name="connsiteX10" fmla="*/ 1347103 w 2421933"/>
              <a:gd name="connsiteY10" fmla="*/ 1427544 h 1427544"/>
              <a:gd name="connsiteX11" fmla="*/ 745708 w 2421933"/>
              <a:gd name="connsiteY11" fmla="*/ 1425686 h 1427544"/>
              <a:gd name="connsiteX12" fmla="*/ 432296 w 2421933"/>
              <a:gd name="connsiteY12" fmla="*/ 1406379 h 1427544"/>
              <a:gd name="connsiteX13" fmla="*/ 142721 w 2421933"/>
              <a:gd name="connsiteY13" fmla="*/ 1373094 h 1427544"/>
              <a:gd name="connsiteX14" fmla="*/ 15530 w 2421933"/>
              <a:gd name="connsiteY14" fmla="*/ 1333940 h 1427544"/>
              <a:gd name="connsiteX15" fmla="*/ 13150 w 2421933"/>
              <a:gd name="connsiteY15" fmla="*/ 1290215 h 1427544"/>
              <a:gd name="connsiteX16" fmla="*/ 12320 w 2421933"/>
              <a:gd name="connsiteY16" fmla="*/ 1132385 h 1427544"/>
              <a:gd name="connsiteX17" fmla="*/ 11906 w 2421933"/>
              <a:gd name="connsiteY17" fmla="*/ 1048095 h 1427544"/>
              <a:gd name="connsiteX18" fmla="*/ 7106 w 2421933"/>
              <a:gd name="connsiteY18" fmla="*/ 897123 h 1427544"/>
              <a:gd name="connsiteX19" fmla="*/ 15848 w 2421933"/>
              <a:gd name="connsiteY19" fmla="*/ 58832 h 1427544"/>
              <a:gd name="connsiteX0" fmla="*/ 15848 w 2445479"/>
              <a:gd name="connsiteY0" fmla="*/ 58832 h 1427544"/>
              <a:gd name="connsiteX1" fmla="*/ 142356 w 2445479"/>
              <a:gd name="connsiteY1" fmla="*/ 31908 h 1427544"/>
              <a:gd name="connsiteX2" fmla="*/ 262493 w 2445479"/>
              <a:gd name="connsiteY2" fmla="*/ 33689 h 1427544"/>
              <a:gd name="connsiteX3" fmla="*/ 630069 w 2445479"/>
              <a:gd name="connsiteY3" fmla="*/ 151 h 1427544"/>
              <a:gd name="connsiteX4" fmla="*/ 2350400 w 2445479"/>
              <a:gd name="connsiteY4" fmla="*/ 0 h 1427544"/>
              <a:gd name="connsiteX5" fmla="*/ 2390121 w 2445479"/>
              <a:gd name="connsiteY5" fmla="*/ 89101 h 1427544"/>
              <a:gd name="connsiteX6" fmla="*/ 2419996 w 2445479"/>
              <a:gd name="connsiteY6" fmla="*/ 712804 h 1427544"/>
              <a:gd name="connsiteX7" fmla="*/ 2412560 w 2445479"/>
              <a:gd name="connsiteY7" fmla="*/ 1204103 h 1427544"/>
              <a:gd name="connsiteX8" fmla="*/ 2388337 w 2445479"/>
              <a:gd name="connsiteY8" fmla="*/ 1339593 h 1427544"/>
              <a:gd name="connsiteX9" fmla="*/ 1718063 w 2445479"/>
              <a:gd name="connsiteY9" fmla="*/ 1419147 h 1427544"/>
              <a:gd name="connsiteX10" fmla="*/ 1347103 w 2445479"/>
              <a:gd name="connsiteY10" fmla="*/ 1427544 h 1427544"/>
              <a:gd name="connsiteX11" fmla="*/ 745708 w 2445479"/>
              <a:gd name="connsiteY11" fmla="*/ 1425686 h 1427544"/>
              <a:gd name="connsiteX12" fmla="*/ 432296 w 2445479"/>
              <a:gd name="connsiteY12" fmla="*/ 1406379 h 1427544"/>
              <a:gd name="connsiteX13" fmla="*/ 142721 w 2445479"/>
              <a:gd name="connsiteY13" fmla="*/ 1373094 h 1427544"/>
              <a:gd name="connsiteX14" fmla="*/ 15530 w 2445479"/>
              <a:gd name="connsiteY14" fmla="*/ 1333940 h 1427544"/>
              <a:gd name="connsiteX15" fmla="*/ 13150 w 2445479"/>
              <a:gd name="connsiteY15" fmla="*/ 1290215 h 1427544"/>
              <a:gd name="connsiteX16" fmla="*/ 12320 w 2445479"/>
              <a:gd name="connsiteY16" fmla="*/ 1132385 h 1427544"/>
              <a:gd name="connsiteX17" fmla="*/ 11906 w 2445479"/>
              <a:gd name="connsiteY17" fmla="*/ 1048095 h 1427544"/>
              <a:gd name="connsiteX18" fmla="*/ 7106 w 2445479"/>
              <a:gd name="connsiteY18" fmla="*/ 897123 h 1427544"/>
              <a:gd name="connsiteX19" fmla="*/ 15848 w 2445479"/>
              <a:gd name="connsiteY19" fmla="*/ 58832 h 1427544"/>
              <a:gd name="connsiteX0" fmla="*/ 15848 w 2445479"/>
              <a:gd name="connsiteY0" fmla="*/ 58832 h 1427544"/>
              <a:gd name="connsiteX1" fmla="*/ 142356 w 2445479"/>
              <a:gd name="connsiteY1" fmla="*/ 31908 h 1427544"/>
              <a:gd name="connsiteX2" fmla="*/ 262493 w 2445479"/>
              <a:gd name="connsiteY2" fmla="*/ 33689 h 1427544"/>
              <a:gd name="connsiteX3" fmla="*/ 630069 w 2445479"/>
              <a:gd name="connsiteY3" fmla="*/ 151 h 1427544"/>
              <a:gd name="connsiteX4" fmla="*/ 2350400 w 2445479"/>
              <a:gd name="connsiteY4" fmla="*/ 0 h 1427544"/>
              <a:gd name="connsiteX5" fmla="*/ 2409591 w 2445479"/>
              <a:gd name="connsiteY5" fmla="*/ 92916 h 1427544"/>
              <a:gd name="connsiteX6" fmla="*/ 2419996 w 2445479"/>
              <a:gd name="connsiteY6" fmla="*/ 712804 h 1427544"/>
              <a:gd name="connsiteX7" fmla="*/ 2412560 w 2445479"/>
              <a:gd name="connsiteY7" fmla="*/ 1204103 h 1427544"/>
              <a:gd name="connsiteX8" fmla="*/ 2388337 w 2445479"/>
              <a:gd name="connsiteY8" fmla="*/ 1339593 h 1427544"/>
              <a:gd name="connsiteX9" fmla="*/ 1718063 w 2445479"/>
              <a:gd name="connsiteY9" fmla="*/ 1419147 h 1427544"/>
              <a:gd name="connsiteX10" fmla="*/ 1347103 w 2445479"/>
              <a:gd name="connsiteY10" fmla="*/ 1427544 h 1427544"/>
              <a:gd name="connsiteX11" fmla="*/ 745708 w 2445479"/>
              <a:gd name="connsiteY11" fmla="*/ 1425686 h 1427544"/>
              <a:gd name="connsiteX12" fmla="*/ 432296 w 2445479"/>
              <a:gd name="connsiteY12" fmla="*/ 1406379 h 1427544"/>
              <a:gd name="connsiteX13" fmla="*/ 142721 w 2445479"/>
              <a:gd name="connsiteY13" fmla="*/ 1373094 h 1427544"/>
              <a:gd name="connsiteX14" fmla="*/ 15530 w 2445479"/>
              <a:gd name="connsiteY14" fmla="*/ 1333940 h 1427544"/>
              <a:gd name="connsiteX15" fmla="*/ 13150 w 2445479"/>
              <a:gd name="connsiteY15" fmla="*/ 1290215 h 1427544"/>
              <a:gd name="connsiteX16" fmla="*/ 12320 w 2445479"/>
              <a:gd name="connsiteY16" fmla="*/ 1132385 h 1427544"/>
              <a:gd name="connsiteX17" fmla="*/ 11906 w 2445479"/>
              <a:gd name="connsiteY17" fmla="*/ 1048095 h 1427544"/>
              <a:gd name="connsiteX18" fmla="*/ 7106 w 2445479"/>
              <a:gd name="connsiteY18" fmla="*/ 897123 h 1427544"/>
              <a:gd name="connsiteX19" fmla="*/ 15848 w 2445479"/>
              <a:gd name="connsiteY19" fmla="*/ 58832 h 1427544"/>
              <a:gd name="connsiteX0" fmla="*/ 15848 w 2445479"/>
              <a:gd name="connsiteY0" fmla="*/ 58681 h 1427393"/>
              <a:gd name="connsiteX1" fmla="*/ 142356 w 2445479"/>
              <a:gd name="connsiteY1" fmla="*/ 31757 h 1427393"/>
              <a:gd name="connsiteX2" fmla="*/ 262493 w 2445479"/>
              <a:gd name="connsiteY2" fmla="*/ 33538 h 1427393"/>
              <a:gd name="connsiteX3" fmla="*/ 630069 w 2445479"/>
              <a:gd name="connsiteY3" fmla="*/ 0 h 1427393"/>
              <a:gd name="connsiteX4" fmla="*/ 2395830 w 2445479"/>
              <a:gd name="connsiteY4" fmla="*/ 11294 h 1427393"/>
              <a:gd name="connsiteX5" fmla="*/ 2409591 w 2445479"/>
              <a:gd name="connsiteY5" fmla="*/ 92765 h 1427393"/>
              <a:gd name="connsiteX6" fmla="*/ 2419996 w 2445479"/>
              <a:gd name="connsiteY6" fmla="*/ 712653 h 1427393"/>
              <a:gd name="connsiteX7" fmla="*/ 2412560 w 2445479"/>
              <a:gd name="connsiteY7" fmla="*/ 1203952 h 1427393"/>
              <a:gd name="connsiteX8" fmla="*/ 2388337 w 2445479"/>
              <a:gd name="connsiteY8" fmla="*/ 1339442 h 1427393"/>
              <a:gd name="connsiteX9" fmla="*/ 1718063 w 2445479"/>
              <a:gd name="connsiteY9" fmla="*/ 1418996 h 1427393"/>
              <a:gd name="connsiteX10" fmla="*/ 1347103 w 2445479"/>
              <a:gd name="connsiteY10" fmla="*/ 1427393 h 1427393"/>
              <a:gd name="connsiteX11" fmla="*/ 745708 w 2445479"/>
              <a:gd name="connsiteY11" fmla="*/ 1425535 h 1427393"/>
              <a:gd name="connsiteX12" fmla="*/ 432296 w 2445479"/>
              <a:gd name="connsiteY12" fmla="*/ 1406228 h 1427393"/>
              <a:gd name="connsiteX13" fmla="*/ 142721 w 2445479"/>
              <a:gd name="connsiteY13" fmla="*/ 1372943 h 1427393"/>
              <a:gd name="connsiteX14" fmla="*/ 15530 w 2445479"/>
              <a:gd name="connsiteY14" fmla="*/ 1333789 h 1427393"/>
              <a:gd name="connsiteX15" fmla="*/ 13150 w 2445479"/>
              <a:gd name="connsiteY15" fmla="*/ 1290064 h 1427393"/>
              <a:gd name="connsiteX16" fmla="*/ 12320 w 2445479"/>
              <a:gd name="connsiteY16" fmla="*/ 1132234 h 1427393"/>
              <a:gd name="connsiteX17" fmla="*/ 11906 w 2445479"/>
              <a:gd name="connsiteY17" fmla="*/ 1047944 h 1427393"/>
              <a:gd name="connsiteX18" fmla="*/ 7106 w 2445479"/>
              <a:gd name="connsiteY18" fmla="*/ 896972 h 1427393"/>
              <a:gd name="connsiteX19" fmla="*/ 15848 w 2445479"/>
              <a:gd name="connsiteY19" fmla="*/ 58681 h 1427393"/>
              <a:gd name="connsiteX0" fmla="*/ 15848 w 2445479"/>
              <a:gd name="connsiteY0" fmla="*/ 48134 h 1416846"/>
              <a:gd name="connsiteX1" fmla="*/ 142356 w 2445479"/>
              <a:gd name="connsiteY1" fmla="*/ 21210 h 1416846"/>
              <a:gd name="connsiteX2" fmla="*/ 262493 w 2445479"/>
              <a:gd name="connsiteY2" fmla="*/ 22991 h 1416846"/>
              <a:gd name="connsiteX3" fmla="*/ 617089 w 2445479"/>
              <a:gd name="connsiteY3" fmla="*/ 4714 h 1416846"/>
              <a:gd name="connsiteX4" fmla="*/ 2395830 w 2445479"/>
              <a:gd name="connsiteY4" fmla="*/ 747 h 1416846"/>
              <a:gd name="connsiteX5" fmla="*/ 2409591 w 2445479"/>
              <a:gd name="connsiteY5" fmla="*/ 82218 h 1416846"/>
              <a:gd name="connsiteX6" fmla="*/ 2419996 w 2445479"/>
              <a:gd name="connsiteY6" fmla="*/ 702106 h 1416846"/>
              <a:gd name="connsiteX7" fmla="*/ 2412560 w 2445479"/>
              <a:gd name="connsiteY7" fmla="*/ 1193405 h 1416846"/>
              <a:gd name="connsiteX8" fmla="*/ 2388337 w 2445479"/>
              <a:gd name="connsiteY8" fmla="*/ 1328895 h 1416846"/>
              <a:gd name="connsiteX9" fmla="*/ 1718063 w 2445479"/>
              <a:gd name="connsiteY9" fmla="*/ 1408449 h 1416846"/>
              <a:gd name="connsiteX10" fmla="*/ 1347103 w 2445479"/>
              <a:gd name="connsiteY10" fmla="*/ 1416846 h 1416846"/>
              <a:gd name="connsiteX11" fmla="*/ 745708 w 2445479"/>
              <a:gd name="connsiteY11" fmla="*/ 1414988 h 1416846"/>
              <a:gd name="connsiteX12" fmla="*/ 432296 w 2445479"/>
              <a:gd name="connsiteY12" fmla="*/ 1395681 h 1416846"/>
              <a:gd name="connsiteX13" fmla="*/ 142721 w 2445479"/>
              <a:gd name="connsiteY13" fmla="*/ 1362396 h 1416846"/>
              <a:gd name="connsiteX14" fmla="*/ 15530 w 2445479"/>
              <a:gd name="connsiteY14" fmla="*/ 1323242 h 1416846"/>
              <a:gd name="connsiteX15" fmla="*/ 13150 w 2445479"/>
              <a:gd name="connsiteY15" fmla="*/ 1279517 h 1416846"/>
              <a:gd name="connsiteX16" fmla="*/ 12320 w 2445479"/>
              <a:gd name="connsiteY16" fmla="*/ 1121687 h 1416846"/>
              <a:gd name="connsiteX17" fmla="*/ 11906 w 2445479"/>
              <a:gd name="connsiteY17" fmla="*/ 1037397 h 1416846"/>
              <a:gd name="connsiteX18" fmla="*/ 7106 w 2445479"/>
              <a:gd name="connsiteY18" fmla="*/ 886425 h 1416846"/>
              <a:gd name="connsiteX19" fmla="*/ 15848 w 2445479"/>
              <a:gd name="connsiteY19" fmla="*/ 48134 h 1416846"/>
              <a:gd name="connsiteX0" fmla="*/ 15848 w 2445479"/>
              <a:gd name="connsiteY0" fmla="*/ 48134 h 1416846"/>
              <a:gd name="connsiteX1" fmla="*/ 142356 w 2445479"/>
              <a:gd name="connsiteY1" fmla="*/ 21210 h 1416846"/>
              <a:gd name="connsiteX2" fmla="*/ 262493 w 2445479"/>
              <a:gd name="connsiteY2" fmla="*/ 22991 h 1416846"/>
              <a:gd name="connsiteX3" fmla="*/ 617089 w 2445479"/>
              <a:gd name="connsiteY3" fmla="*/ 4714 h 1416846"/>
              <a:gd name="connsiteX4" fmla="*/ 2395830 w 2445479"/>
              <a:gd name="connsiteY4" fmla="*/ 747 h 1416846"/>
              <a:gd name="connsiteX5" fmla="*/ 2409591 w 2445479"/>
              <a:gd name="connsiteY5" fmla="*/ 82218 h 1416846"/>
              <a:gd name="connsiteX6" fmla="*/ 2419996 w 2445479"/>
              <a:gd name="connsiteY6" fmla="*/ 702106 h 1416846"/>
              <a:gd name="connsiteX7" fmla="*/ 2412560 w 2445479"/>
              <a:gd name="connsiteY7" fmla="*/ 1193405 h 1416846"/>
              <a:gd name="connsiteX8" fmla="*/ 2388337 w 2445479"/>
              <a:gd name="connsiteY8" fmla="*/ 1328895 h 1416846"/>
              <a:gd name="connsiteX9" fmla="*/ 1718063 w 2445479"/>
              <a:gd name="connsiteY9" fmla="*/ 1408449 h 1416846"/>
              <a:gd name="connsiteX10" fmla="*/ 1347103 w 2445479"/>
              <a:gd name="connsiteY10" fmla="*/ 1416846 h 1416846"/>
              <a:gd name="connsiteX11" fmla="*/ 745708 w 2445479"/>
              <a:gd name="connsiteY11" fmla="*/ 1414988 h 1416846"/>
              <a:gd name="connsiteX12" fmla="*/ 432296 w 2445479"/>
              <a:gd name="connsiteY12" fmla="*/ 1395681 h 1416846"/>
              <a:gd name="connsiteX13" fmla="*/ 142721 w 2445479"/>
              <a:gd name="connsiteY13" fmla="*/ 1362396 h 1416846"/>
              <a:gd name="connsiteX14" fmla="*/ 15530 w 2445479"/>
              <a:gd name="connsiteY14" fmla="*/ 1323242 h 1416846"/>
              <a:gd name="connsiteX15" fmla="*/ 13150 w 2445479"/>
              <a:gd name="connsiteY15" fmla="*/ 1279517 h 1416846"/>
              <a:gd name="connsiteX16" fmla="*/ 12320 w 2445479"/>
              <a:gd name="connsiteY16" fmla="*/ 1121687 h 1416846"/>
              <a:gd name="connsiteX17" fmla="*/ 11906 w 2445479"/>
              <a:gd name="connsiteY17" fmla="*/ 1037397 h 1416846"/>
              <a:gd name="connsiteX18" fmla="*/ 7106 w 2445479"/>
              <a:gd name="connsiteY18" fmla="*/ 886425 h 1416846"/>
              <a:gd name="connsiteX19" fmla="*/ 15848 w 2445479"/>
              <a:gd name="connsiteY19" fmla="*/ 48134 h 1416846"/>
              <a:gd name="connsiteX0" fmla="*/ 2 w 2455594"/>
              <a:gd name="connsiteY0" fmla="*/ 48134 h 1416846"/>
              <a:gd name="connsiteX1" fmla="*/ 152471 w 2455594"/>
              <a:gd name="connsiteY1" fmla="*/ 21210 h 1416846"/>
              <a:gd name="connsiteX2" fmla="*/ 272608 w 2455594"/>
              <a:gd name="connsiteY2" fmla="*/ 22991 h 1416846"/>
              <a:gd name="connsiteX3" fmla="*/ 627204 w 2455594"/>
              <a:gd name="connsiteY3" fmla="*/ 4714 h 1416846"/>
              <a:gd name="connsiteX4" fmla="*/ 2405945 w 2455594"/>
              <a:gd name="connsiteY4" fmla="*/ 747 h 1416846"/>
              <a:gd name="connsiteX5" fmla="*/ 2419706 w 2455594"/>
              <a:gd name="connsiteY5" fmla="*/ 82218 h 1416846"/>
              <a:gd name="connsiteX6" fmla="*/ 2430111 w 2455594"/>
              <a:gd name="connsiteY6" fmla="*/ 702106 h 1416846"/>
              <a:gd name="connsiteX7" fmla="*/ 2422675 w 2455594"/>
              <a:gd name="connsiteY7" fmla="*/ 1193405 h 1416846"/>
              <a:gd name="connsiteX8" fmla="*/ 2398452 w 2455594"/>
              <a:gd name="connsiteY8" fmla="*/ 1328895 h 1416846"/>
              <a:gd name="connsiteX9" fmla="*/ 1728178 w 2455594"/>
              <a:gd name="connsiteY9" fmla="*/ 1408449 h 1416846"/>
              <a:gd name="connsiteX10" fmla="*/ 1357218 w 2455594"/>
              <a:gd name="connsiteY10" fmla="*/ 1416846 h 1416846"/>
              <a:gd name="connsiteX11" fmla="*/ 755823 w 2455594"/>
              <a:gd name="connsiteY11" fmla="*/ 1414988 h 1416846"/>
              <a:gd name="connsiteX12" fmla="*/ 442411 w 2455594"/>
              <a:gd name="connsiteY12" fmla="*/ 1395681 h 1416846"/>
              <a:gd name="connsiteX13" fmla="*/ 152836 w 2455594"/>
              <a:gd name="connsiteY13" fmla="*/ 1362396 h 1416846"/>
              <a:gd name="connsiteX14" fmla="*/ 25645 w 2455594"/>
              <a:gd name="connsiteY14" fmla="*/ 1323242 h 1416846"/>
              <a:gd name="connsiteX15" fmla="*/ 23265 w 2455594"/>
              <a:gd name="connsiteY15" fmla="*/ 1279517 h 1416846"/>
              <a:gd name="connsiteX16" fmla="*/ 22435 w 2455594"/>
              <a:gd name="connsiteY16" fmla="*/ 1121687 h 1416846"/>
              <a:gd name="connsiteX17" fmla="*/ 22021 w 2455594"/>
              <a:gd name="connsiteY17" fmla="*/ 1037397 h 1416846"/>
              <a:gd name="connsiteX18" fmla="*/ 17221 w 2455594"/>
              <a:gd name="connsiteY18" fmla="*/ 886425 h 1416846"/>
              <a:gd name="connsiteX19" fmla="*/ 2 w 2455594"/>
              <a:gd name="connsiteY19" fmla="*/ 48134 h 1416846"/>
              <a:gd name="connsiteX0" fmla="*/ 15095 w 2470687"/>
              <a:gd name="connsiteY0" fmla="*/ 70784 h 1439496"/>
              <a:gd name="connsiteX1" fmla="*/ 167564 w 2470687"/>
              <a:gd name="connsiteY1" fmla="*/ 43860 h 1439496"/>
              <a:gd name="connsiteX2" fmla="*/ 287701 w 2470687"/>
              <a:gd name="connsiteY2" fmla="*/ 45641 h 1439496"/>
              <a:gd name="connsiteX3" fmla="*/ 642297 w 2470687"/>
              <a:gd name="connsiteY3" fmla="*/ 27364 h 1439496"/>
              <a:gd name="connsiteX4" fmla="*/ 2421038 w 2470687"/>
              <a:gd name="connsiteY4" fmla="*/ 23397 h 1439496"/>
              <a:gd name="connsiteX5" fmla="*/ 2434799 w 2470687"/>
              <a:gd name="connsiteY5" fmla="*/ 104868 h 1439496"/>
              <a:gd name="connsiteX6" fmla="*/ 2445204 w 2470687"/>
              <a:gd name="connsiteY6" fmla="*/ 724756 h 1439496"/>
              <a:gd name="connsiteX7" fmla="*/ 2437768 w 2470687"/>
              <a:gd name="connsiteY7" fmla="*/ 1216055 h 1439496"/>
              <a:gd name="connsiteX8" fmla="*/ 2413545 w 2470687"/>
              <a:gd name="connsiteY8" fmla="*/ 1351545 h 1439496"/>
              <a:gd name="connsiteX9" fmla="*/ 1743271 w 2470687"/>
              <a:gd name="connsiteY9" fmla="*/ 1431099 h 1439496"/>
              <a:gd name="connsiteX10" fmla="*/ 1372311 w 2470687"/>
              <a:gd name="connsiteY10" fmla="*/ 1439496 h 1439496"/>
              <a:gd name="connsiteX11" fmla="*/ 770916 w 2470687"/>
              <a:gd name="connsiteY11" fmla="*/ 1437638 h 1439496"/>
              <a:gd name="connsiteX12" fmla="*/ 457504 w 2470687"/>
              <a:gd name="connsiteY12" fmla="*/ 1418331 h 1439496"/>
              <a:gd name="connsiteX13" fmla="*/ 167929 w 2470687"/>
              <a:gd name="connsiteY13" fmla="*/ 1385046 h 1439496"/>
              <a:gd name="connsiteX14" fmla="*/ 40738 w 2470687"/>
              <a:gd name="connsiteY14" fmla="*/ 1345892 h 1439496"/>
              <a:gd name="connsiteX15" fmla="*/ 38358 w 2470687"/>
              <a:gd name="connsiteY15" fmla="*/ 1302167 h 1439496"/>
              <a:gd name="connsiteX16" fmla="*/ 37528 w 2470687"/>
              <a:gd name="connsiteY16" fmla="*/ 1144337 h 1439496"/>
              <a:gd name="connsiteX17" fmla="*/ 37114 w 2470687"/>
              <a:gd name="connsiteY17" fmla="*/ 1060047 h 1439496"/>
              <a:gd name="connsiteX18" fmla="*/ 19333 w 2470687"/>
              <a:gd name="connsiteY18" fmla="*/ 909075 h 1439496"/>
              <a:gd name="connsiteX19" fmla="*/ 15095 w 2470687"/>
              <a:gd name="connsiteY19" fmla="*/ 70784 h 1439496"/>
              <a:gd name="connsiteX0" fmla="*/ 15095 w 2470687"/>
              <a:gd name="connsiteY0" fmla="*/ 70784 h 1439496"/>
              <a:gd name="connsiteX1" fmla="*/ 167564 w 2470687"/>
              <a:gd name="connsiteY1" fmla="*/ 43860 h 1439496"/>
              <a:gd name="connsiteX2" fmla="*/ 287701 w 2470687"/>
              <a:gd name="connsiteY2" fmla="*/ 45641 h 1439496"/>
              <a:gd name="connsiteX3" fmla="*/ 642297 w 2470687"/>
              <a:gd name="connsiteY3" fmla="*/ 27364 h 1439496"/>
              <a:gd name="connsiteX4" fmla="*/ 2421038 w 2470687"/>
              <a:gd name="connsiteY4" fmla="*/ 23397 h 1439496"/>
              <a:gd name="connsiteX5" fmla="*/ 2434799 w 2470687"/>
              <a:gd name="connsiteY5" fmla="*/ 104868 h 1439496"/>
              <a:gd name="connsiteX6" fmla="*/ 2445204 w 2470687"/>
              <a:gd name="connsiteY6" fmla="*/ 724756 h 1439496"/>
              <a:gd name="connsiteX7" fmla="*/ 2437768 w 2470687"/>
              <a:gd name="connsiteY7" fmla="*/ 1216055 h 1439496"/>
              <a:gd name="connsiteX8" fmla="*/ 2413545 w 2470687"/>
              <a:gd name="connsiteY8" fmla="*/ 1351545 h 1439496"/>
              <a:gd name="connsiteX9" fmla="*/ 1743271 w 2470687"/>
              <a:gd name="connsiteY9" fmla="*/ 1431099 h 1439496"/>
              <a:gd name="connsiteX10" fmla="*/ 1372311 w 2470687"/>
              <a:gd name="connsiteY10" fmla="*/ 1439496 h 1439496"/>
              <a:gd name="connsiteX11" fmla="*/ 770916 w 2470687"/>
              <a:gd name="connsiteY11" fmla="*/ 1437638 h 1439496"/>
              <a:gd name="connsiteX12" fmla="*/ 457504 w 2470687"/>
              <a:gd name="connsiteY12" fmla="*/ 1418331 h 1439496"/>
              <a:gd name="connsiteX13" fmla="*/ 167929 w 2470687"/>
              <a:gd name="connsiteY13" fmla="*/ 1385046 h 1439496"/>
              <a:gd name="connsiteX14" fmla="*/ 40738 w 2470687"/>
              <a:gd name="connsiteY14" fmla="*/ 1345892 h 1439496"/>
              <a:gd name="connsiteX15" fmla="*/ 38358 w 2470687"/>
              <a:gd name="connsiteY15" fmla="*/ 1302167 h 1439496"/>
              <a:gd name="connsiteX16" fmla="*/ 37528 w 2470687"/>
              <a:gd name="connsiteY16" fmla="*/ 1144337 h 1439496"/>
              <a:gd name="connsiteX17" fmla="*/ 11153 w 2470687"/>
              <a:gd name="connsiteY17" fmla="*/ 1063863 h 1439496"/>
              <a:gd name="connsiteX18" fmla="*/ 19333 w 2470687"/>
              <a:gd name="connsiteY18" fmla="*/ 909075 h 1439496"/>
              <a:gd name="connsiteX19" fmla="*/ 15095 w 2470687"/>
              <a:gd name="connsiteY19" fmla="*/ 70784 h 1439496"/>
              <a:gd name="connsiteX0" fmla="*/ 15095 w 2470687"/>
              <a:gd name="connsiteY0" fmla="*/ 70784 h 1439496"/>
              <a:gd name="connsiteX1" fmla="*/ 167564 w 2470687"/>
              <a:gd name="connsiteY1" fmla="*/ 43860 h 1439496"/>
              <a:gd name="connsiteX2" fmla="*/ 287701 w 2470687"/>
              <a:gd name="connsiteY2" fmla="*/ 45641 h 1439496"/>
              <a:gd name="connsiteX3" fmla="*/ 642297 w 2470687"/>
              <a:gd name="connsiteY3" fmla="*/ 27364 h 1439496"/>
              <a:gd name="connsiteX4" fmla="*/ 2421038 w 2470687"/>
              <a:gd name="connsiteY4" fmla="*/ 23397 h 1439496"/>
              <a:gd name="connsiteX5" fmla="*/ 2434799 w 2470687"/>
              <a:gd name="connsiteY5" fmla="*/ 104868 h 1439496"/>
              <a:gd name="connsiteX6" fmla="*/ 2445204 w 2470687"/>
              <a:gd name="connsiteY6" fmla="*/ 724756 h 1439496"/>
              <a:gd name="connsiteX7" fmla="*/ 2437768 w 2470687"/>
              <a:gd name="connsiteY7" fmla="*/ 1216055 h 1439496"/>
              <a:gd name="connsiteX8" fmla="*/ 2413545 w 2470687"/>
              <a:gd name="connsiteY8" fmla="*/ 1351545 h 1439496"/>
              <a:gd name="connsiteX9" fmla="*/ 1743271 w 2470687"/>
              <a:gd name="connsiteY9" fmla="*/ 1431099 h 1439496"/>
              <a:gd name="connsiteX10" fmla="*/ 1372311 w 2470687"/>
              <a:gd name="connsiteY10" fmla="*/ 1439496 h 1439496"/>
              <a:gd name="connsiteX11" fmla="*/ 770916 w 2470687"/>
              <a:gd name="connsiteY11" fmla="*/ 1437638 h 1439496"/>
              <a:gd name="connsiteX12" fmla="*/ 457504 w 2470687"/>
              <a:gd name="connsiteY12" fmla="*/ 1418331 h 1439496"/>
              <a:gd name="connsiteX13" fmla="*/ 167929 w 2470687"/>
              <a:gd name="connsiteY13" fmla="*/ 1385046 h 1439496"/>
              <a:gd name="connsiteX14" fmla="*/ 40738 w 2470687"/>
              <a:gd name="connsiteY14" fmla="*/ 1345892 h 1439496"/>
              <a:gd name="connsiteX15" fmla="*/ 38358 w 2470687"/>
              <a:gd name="connsiteY15" fmla="*/ 1302167 h 1439496"/>
              <a:gd name="connsiteX16" fmla="*/ 11567 w 2470687"/>
              <a:gd name="connsiteY16" fmla="*/ 1151967 h 1439496"/>
              <a:gd name="connsiteX17" fmla="*/ 11153 w 2470687"/>
              <a:gd name="connsiteY17" fmla="*/ 1063863 h 1439496"/>
              <a:gd name="connsiteX18" fmla="*/ 19333 w 2470687"/>
              <a:gd name="connsiteY18" fmla="*/ 909075 h 1439496"/>
              <a:gd name="connsiteX19" fmla="*/ 15095 w 2470687"/>
              <a:gd name="connsiteY19" fmla="*/ 70784 h 1439496"/>
              <a:gd name="connsiteX0" fmla="*/ 15095 w 2470687"/>
              <a:gd name="connsiteY0" fmla="*/ 70784 h 1439496"/>
              <a:gd name="connsiteX1" fmla="*/ 167564 w 2470687"/>
              <a:gd name="connsiteY1" fmla="*/ 43860 h 1439496"/>
              <a:gd name="connsiteX2" fmla="*/ 287701 w 2470687"/>
              <a:gd name="connsiteY2" fmla="*/ 45641 h 1439496"/>
              <a:gd name="connsiteX3" fmla="*/ 642297 w 2470687"/>
              <a:gd name="connsiteY3" fmla="*/ 27364 h 1439496"/>
              <a:gd name="connsiteX4" fmla="*/ 2421038 w 2470687"/>
              <a:gd name="connsiteY4" fmla="*/ 23397 h 1439496"/>
              <a:gd name="connsiteX5" fmla="*/ 2434799 w 2470687"/>
              <a:gd name="connsiteY5" fmla="*/ 104868 h 1439496"/>
              <a:gd name="connsiteX6" fmla="*/ 2445204 w 2470687"/>
              <a:gd name="connsiteY6" fmla="*/ 724756 h 1439496"/>
              <a:gd name="connsiteX7" fmla="*/ 2437768 w 2470687"/>
              <a:gd name="connsiteY7" fmla="*/ 1216055 h 1439496"/>
              <a:gd name="connsiteX8" fmla="*/ 2413545 w 2470687"/>
              <a:gd name="connsiteY8" fmla="*/ 1351545 h 1439496"/>
              <a:gd name="connsiteX9" fmla="*/ 1743271 w 2470687"/>
              <a:gd name="connsiteY9" fmla="*/ 1431099 h 1439496"/>
              <a:gd name="connsiteX10" fmla="*/ 1372311 w 2470687"/>
              <a:gd name="connsiteY10" fmla="*/ 1439496 h 1439496"/>
              <a:gd name="connsiteX11" fmla="*/ 770916 w 2470687"/>
              <a:gd name="connsiteY11" fmla="*/ 1437638 h 1439496"/>
              <a:gd name="connsiteX12" fmla="*/ 457504 w 2470687"/>
              <a:gd name="connsiteY12" fmla="*/ 1418331 h 1439496"/>
              <a:gd name="connsiteX13" fmla="*/ 167929 w 2470687"/>
              <a:gd name="connsiteY13" fmla="*/ 1385046 h 1439496"/>
              <a:gd name="connsiteX14" fmla="*/ 40738 w 2470687"/>
              <a:gd name="connsiteY14" fmla="*/ 1345892 h 1439496"/>
              <a:gd name="connsiteX15" fmla="*/ 18888 w 2470687"/>
              <a:gd name="connsiteY15" fmla="*/ 1305983 h 1439496"/>
              <a:gd name="connsiteX16" fmla="*/ 11567 w 2470687"/>
              <a:gd name="connsiteY16" fmla="*/ 1151967 h 1439496"/>
              <a:gd name="connsiteX17" fmla="*/ 11153 w 2470687"/>
              <a:gd name="connsiteY17" fmla="*/ 1063863 h 1439496"/>
              <a:gd name="connsiteX18" fmla="*/ 19333 w 2470687"/>
              <a:gd name="connsiteY18" fmla="*/ 909075 h 1439496"/>
              <a:gd name="connsiteX19" fmla="*/ 15095 w 2470687"/>
              <a:gd name="connsiteY19" fmla="*/ 70784 h 1439496"/>
              <a:gd name="connsiteX0" fmla="*/ 15095 w 2470687"/>
              <a:gd name="connsiteY0" fmla="*/ 70784 h 1439496"/>
              <a:gd name="connsiteX1" fmla="*/ 167564 w 2470687"/>
              <a:gd name="connsiteY1" fmla="*/ 43860 h 1439496"/>
              <a:gd name="connsiteX2" fmla="*/ 287701 w 2470687"/>
              <a:gd name="connsiteY2" fmla="*/ 45641 h 1439496"/>
              <a:gd name="connsiteX3" fmla="*/ 642297 w 2470687"/>
              <a:gd name="connsiteY3" fmla="*/ 27364 h 1439496"/>
              <a:gd name="connsiteX4" fmla="*/ 2421038 w 2470687"/>
              <a:gd name="connsiteY4" fmla="*/ 23397 h 1439496"/>
              <a:gd name="connsiteX5" fmla="*/ 2434799 w 2470687"/>
              <a:gd name="connsiteY5" fmla="*/ 104868 h 1439496"/>
              <a:gd name="connsiteX6" fmla="*/ 2445204 w 2470687"/>
              <a:gd name="connsiteY6" fmla="*/ 724756 h 1439496"/>
              <a:gd name="connsiteX7" fmla="*/ 2437768 w 2470687"/>
              <a:gd name="connsiteY7" fmla="*/ 1216055 h 1439496"/>
              <a:gd name="connsiteX8" fmla="*/ 2413545 w 2470687"/>
              <a:gd name="connsiteY8" fmla="*/ 1351545 h 1439496"/>
              <a:gd name="connsiteX9" fmla="*/ 1743271 w 2470687"/>
              <a:gd name="connsiteY9" fmla="*/ 1431099 h 1439496"/>
              <a:gd name="connsiteX10" fmla="*/ 1372311 w 2470687"/>
              <a:gd name="connsiteY10" fmla="*/ 1439496 h 1439496"/>
              <a:gd name="connsiteX11" fmla="*/ 770916 w 2470687"/>
              <a:gd name="connsiteY11" fmla="*/ 1437638 h 1439496"/>
              <a:gd name="connsiteX12" fmla="*/ 457504 w 2470687"/>
              <a:gd name="connsiteY12" fmla="*/ 1418331 h 1439496"/>
              <a:gd name="connsiteX13" fmla="*/ 167929 w 2470687"/>
              <a:gd name="connsiteY13" fmla="*/ 1385046 h 1439496"/>
              <a:gd name="connsiteX14" fmla="*/ 14777 w 2470687"/>
              <a:gd name="connsiteY14" fmla="*/ 1342077 h 1439496"/>
              <a:gd name="connsiteX15" fmla="*/ 18888 w 2470687"/>
              <a:gd name="connsiteY15" fmla="*/ 1305983 h 1439496"/>
              <a:gd name="connsiteX16" fmla="*/ 11567 w 2470687"/>
              <a:gd name="connsiteY16" fmla="*/ 1151967 h 1439496"/>
              <a:gd name="connsiteX17" fmla="*/ 11153 w 2470687"/>
              <a:gd name="connsiteY17" fmla="*/ 1063863 h 1439496"/>
              <a:gd name="connsiteX18" fmla="*/ 19333 w 2470687"/>
              <a:gd name="connsiteY18" fmla="*/ 909075 h 1439496"/>
              <a:gd name="connsiteX19" fmla="*/ 15095 w 2470687"/>
              <a:gd name="connsiteY19" fmla="*/ 70784 h 1439496"/>
              <a:gd name="connsiteX0" fmla="*/ 15095 w 2449461"/>
              <a:gd name="connsiteY0" fmla="*/ 70784 h 1439496"/>
              <a:gd name="connsiteX1" fmla="*/ 167564 w 2449461"/>
              <a:gd name="connsiteY1" fmla="*/ 43860 h 1439496"/>
              <a:gd name="connsiteX2" fmla="*/ 287701 w 2449461"/>
              <a:gd name="connsiteY2" fmla="*/ 45641 h 1439496"/>
              <a:gd name="connsiteX3" fmla="*/ 642297 w 2449461"/>
              <a:gd name="connsiteY3" fmla="*/ 27364 h 1439496"/>
              <a:gd name="connsiteX4" fmla="*/ 2421038 w 2449461"/>
              <a:gd name="connsiteY4" fmla="*/ 23397 h 1439496"/>
              <a:gd name="connsiteX5" fmla="*/ 2434799 w 2449461"/>
              <a:gd name="connsiteY5" fmla="*/ 104868 h 1439496"/>
              <a:gd name="connsiteX6" fmla="*/ 2445204 w 2449461"/>
              <a:gd name="connsiteY6" fmla="*/ 724756 h 1439496"/>
              <a:gd name="connsiteX7" fmla="*/ 2437768 w 2449461"/>
              <a:gd name="connsiteY7" fmla="*/ 1216055 h 1439496"/>
              <a:gd name="connsiteX8" fmla="*/ 2413545 w 2449461"/>
              <a:gd name="connsiteY8" fmla="*/ 1351545 h 1439496"/>
              <a:gd name="connsiteX9" fmla="*/ 1743271 w 2449461"/>
              <a:gd name="connsiteY9" fmla="*/ 1431099 h 1439496"/>
              <a:gd name="connsiteX10" fmla="*/ 1372311 w 2449461"/>
              <a:gd name="connsiteY10" fmla="*/ 1439496 h 1439496"/>
              <a:gd name="connsiteX11" fmla="*/ 770916 w 2449461"/>
              <a:gd name="connsiteY11" fmla="*/ 1437638 h 1439496"/>
              <a:gd name="connsiteX12" fmla="*/ 457504 w 2449461"/>
              <a:gd name="connsiteY12" fmla="*/ 1418331 h 1439496"/>
              <a:gd name="connsiteX13" fmla="*/ 167929 w 2449461"/>
              <a:gd name="connsiteY13" fmla="*/ 1385046 h 1439496"/>
              <a:gd name="connsiteX14" fmla="*/ 14777 w 2449461"/>
              <a:gd name="connsiteY14" fmla="*/ 1342077 h 1439496"/>
              <a:gd name="connsiteX15" fmla="*/ 18888 w 2449461"/>
              <a:gd name="connsiteY15" fmla="*/ 1305983 h 1439496"/>
              <a:gd name="connsiteX16" fmla="*/ 11567 w 2449461"/>
              <a:gd name="connsiteY16" fmla="*/ 1151967 h 1439496"/>
              <a:gd name="connsiteX17" fmla="*/ 11153 w 2449461"/>
              <a:gd name="connsiteY17" fmla="*/ 1063863 h 1439496"/>
              <a:gd name="connsiteX18" fmla="*/ 19333 w 2449461"/>
              <a:gd name="connsiteY18" fmla="*/ 909075 h 1439496"/>
              <a:gd name="connsiteX19" fmla="*/ 15095 w 2449461"/>
              <a:gd name="connsiteY19" fmla="*/ 70784 h 1439496"/>
              <a:gd name="connsiteX0" fmla="*/ 15095 w 2449461"/>
              <a:gd name="connsiteY0" fmla="*/ 70784 h 1439496"/>
              <a:gd name="connsiteX1" fmla="*/ 167564 w 2449461"/>
              <a:gd name="connsiteY1" fmla="*/ 43860 h 1439496"/>
              <a:gd name="connsiteX2" fmla="*/ 287701 w 2449461"/>
              <a:gd name="connsiteY2" fmla="*/ 45641 h 1439496"/>
              <a:gd name="connsiteX3" fmla="*/ 642297 w 2449461"/>
              <a:gd name="connsiteY3" fmla="*/ 27364 h 1439496"/>
              <a:gd name="connsiteX4" fmla="*/ 2421038 w 2449461"/>
              <a:gd name="connsiteY4" fmla="*/ 23397 h 1439496"/>
              <a:gd name="connsiteX5" fmla="*/ 2434799 w 2449461"/>
              <a:gd name="connsiteY5" fmla="*/ 104868 h 1439496"/>
              <a:gd name="connsiteX6" fmla="*/ 2445204 w 2449461"/>
              <a:gd name="connsiteY6" fmla="*/ 724756 h 1439496"/>
              <a:gd name="connsiteX7" fmla="*/ 2437768 w 2449461"/>
              <a:gd name="connsiteY7" fmla="*/ 1216055 h 1439496"/>
              <a:gd name="connsiteX8" fmla="*/ 2413545 w 2449461"/>
              <a:gd name="connsiteY8" fmla="*/ 1351545 h 1439496"/>
              <a:gd name="connsiteX9" fmla="*/ 1743271 w 2449461"/>
              <a:gd name="connsiteY9" fmla="*/ 1431099 h 1439496"/>
              <a:gd name="connsiteX10" fmla="*/ 1372311 w 2449461"/>
              <a:gd name="connsiteY10" fmla="*/ 1439496 h 1439496"/>
              <a:gd name="connsiteX11" fmla="*/ 770916 w 2449461"/>
              <a:gd name="connsiteY11" fmla="*/ 1437638 h 1439496"/>
              <a:gd name="connsiteX12" fmla="*/ 457504 w 2449461"/>
              <a:gd name="connsiteY12" fmla="*/ 1418331 h 1439496"/>
              <a:gd name="connsiteX13" fmla="*/ 167929 w 2449461"/>
              <a:gd name="connsiteY13" fmla="*/ 1385046 h 1439496"/>
              <a:gd name="connsiteX14" fmla="*/ 14777 w 2449461"/>
              <a:gd name="connsiteY14" fmla="*/ 1342077 h 1439496"/>
              <a:gd name="connsiteX15" fmla="*/ 18888 w 2449461"/>
              <a:gd name="connsiteY15" fmla="*/ 1305983 h 1439496"/>
              <a:gd name="connsiteX16" fmla="*/ 11567 w 2449461"/>
              <a:gd name="connsiteY16" fmla="*/ 1151967 h 1439496"/>
              <a:gd name="connsiteX17" fmla="*/ 11153 w 2449461"/>
              <a:gd name="connsiteY17" fmla="*/ 1063863 h 1439496"/>
              <a:gd name="connsiteX18" fmla="*/ 19333 w 2449461"/>
              <a:gd name="connsiteY18" fmla="*/ 909075 h 1439496"/>
              <a:gd name="connsiteX19" fmla="*/ 15095 w 2449461"/>
              <a:gd name="connsiteY19" fmla="*/ 70784 h 1439496"/>
              <a:gd name="connsiteX0" fmla="*/ 7788 w 2442154"/>
              <a:gd name="connsiteY0" fmla="*/ 48134 h 1416846"/>
              <a:gd name="connsiteX1" fmla="*/ 160257 w 2442154"/>
              <a:gd name="connsiteY1" fmla="*/ 21210 h 1416846"/>
              <a:gd name="connsiteX2" fmla="*/ 280394 w 2442154"/>
              <a:gd name="connsiteY2" fmla="*/ 22991 h 1416846"/>
              <a:gd name="connsiteX3" fmla="*/ 634990 w 2442154"/>
              <a:gd name="connsiteY3" fmla="*/ 4714 h 1416846"/>
              <a:gd name="connsiteX4" fmla="*/ 2413731 w 2442154"/>
              <a:gd name="connsiteY4" fmla="*/ 747 h 1416846"/>
              <a:gd name="connsiteX5" fmla="*/ 2427492 w 2442154"/>
              <a:gd name="connsiteY5" fmla="*/ 82218 h 1416846"/>
              <a:gd name="connsiteX6" fmla="*/ 2437897 w 2442154"/>
              <a:gd name="connsiteY6" fmla="*/ 702106 h 1416846"/>
              <a:gd name="connsiteX7" fmla="*/ 2430461 w 2442154"/>
              <a:gd name="connsiteY7" fmla="*/ 1193405 h 1416846"/>
              <a:gd name="connsiteX8" fmla="*/ 2406238 w 2442154"/>
              <a:gd name="connsiteY8" fmla="*/ 1328895 h 1416846"/>
              <a:gd name="connsiteX9" fmla="*/ 1735964 w 2442154"/>
              <a:gd name="connsiteY9" fmla="*/ 1408449 h 1416846"/>
              <a:gd name="connsiteX10" fmla="*/ 1365004 w 2442154"/>
              <a:gd name="connsiteY10" fmla="*/ 1416846 h 1416846"/>
              <a:gd name="connsiteX11" fmla="*/ 763609 w 2442154"/>
              <a:gd name="connsiteY11" fmla="*/ 1414988 h 1416846"/>
              <a:gd name="connsiteX12" fmla="*/ 450197 w 2442154"/>
              <a:gd name="connsiteY12" fmla="*/ 1395681 h 1416846"/>
              <a:gd name="connsiteX13" fmla="*/ 160622 w 2442154"/>
              <a:gd name="connsiteY13" fmla="*/ 1362396 h 1416846"/>
              <a:gd name="connsiteX14" fmla="*/ 7470 w 2442154"/>
              <a:gd name="connsiteY14" fmla="*/ 1319427 h 1416846"/>
              <a:gd name="connsiteX15" fmla="*/ 11581 w 2442154"/>
              <a:gd name="connsiteY15" fmla="*/ 1283333 h 1416846"/>
              <a:gd name="connsiteX16" fmla="*/ 4260 w 2442154"/>
              <a:gd name="connsiteY16" fmla="*/ 1129317 h 1416846"/>
              <a:gd name="connsiteX17" fmla="*/ 3846 w 2442154"/>
              <a:gd name="connsiteY17" fmla="*/ 1041213 h 1416846"/>
              <a:gd name="connsiteX18" fmla="*/ 12026 w 2442154"/>
              <a:gd name="connsiteY18" fmla="*/ 886425 h 1416846"/>
              <a:gd name="connsiteX19" fmla="*/ 7788 w 2442154"/>
              <a:gd name="connsiteY19" fmla="*/ 48134 h 1416846"/>
              <a:gd name="connsiteX0" fmla="*/ 7788 w 2443131"/>
              <a:gd name="connsiteY0" fmla="*/ 49509 h 1418221"/>
              <a:gd name="connsiteX1" fmla="*/ 160257 w 2443131"/>
              <a:gd name="connsiteY1" fmla="*/ 22585 h 1418221"/>
              <a:gd name="connsiteX2" fmla="*/ 280394 w 2443131"/>
              <a:gd name="connsiteY2" fmla="*/ 24366 h 1418221"/>
              <a:gd name="connsiteX3" fmla="*/ 634990 w 2443131"/>
              <a:gd name="connsiteY3" fmla="*/ 6089 h 1418221"/>
              <a:gd name="connsiteX4" fmla="*/ 2413731 w 2443131"/>
              <a:gd name="connsiteY4" fmla="*/ 2122 h 1418221"/>
              <a:gd name="connsiteX5" fmla="*/ 2440473 w 2443131"/>
              <a:gd name="connsiteY5" fmla="*/ 79778 h 1418221"/>
              <a:gd name="connsiteX6" fmla="*/ 2437897 w 2443131"/>
              <a:gd name="connsiteY6" fmla="*/ 703481 h 1418221"/>
              <a:gd name="connsiteX7" fmla="*/ 2430461 w 2443131"/>
              <a:gd name="connsiteY7" fmla="*/ 1194780 h 1418221"/>
              <a:gd name="connsiteX8" fmla="*/ 2406238 w 2443131"/>
              <a:gd name="connsiteY8" fmla="*/ 1330270 h 1418221"/>
              <a:gd name="connsiteX9" fmla="*/ 1735964 w 2443131"/>
              <a:gd name="connsiteY9" fmla="*/ 1409824 h 1418221"/>
              <a:gd name="connsiteX10" fmla="*/ 1365004 w 2443131"/>
              <a:gd name="connsiteY10" fmla="*/ 1418221 h 1418221"/>
              <a:gd name="connsiteX11" fmla="*/ 763609 w 2443131"/>
              <a:gd name="connsiteY11" fmla="*/ 1416363 h 1418221"/>
              <a:gd name="connsiteX12" fmla="*/ 450197 w 2443131"/>
              <a:gd name="connsiteY12" fmla="*/ 1397056 h 1418221"/>
              <a:gd name="connsiteX13" fmla="*/ 160622 w 2443131"/>
              <a:gd name="connsiteY13" fmla="*/ 1363771 h 1418221"/>
              <a:gd name="connsiteX14" fmla="*/ 7470 w 2443131"/>
              <a:gd name="connsiteY14" fmla="*/ 1320802 h 1418221"/>
              <a:gd name="connsiteX15" fmla="*/ 11581 w 2443131"/>
              <a:gd name="connsiteY15" fmla="*/ 1284708 h 1418221"/>
              <a:gd name="connsiteX16" fmla="*/ 4260 w 2443131"/>
              <a:gd name="connsiteY16" fmla="*/ 1130692 h 1418221"/>
              <a:gd name="connsiteX17" fmla="*/ 3846 w 2443131"/>
              <a:gd name="connsiteY17" fmla="*/ 1042588 h 1418221"/>
              <a:gd name="connsiteX18" fmla="*/ 12026 w 2443131"/>
              <a:gd name="connsiteY18" fmla="*/ 887800 h 1418221"/>
              <a:gd name="connsiteX19" fmla="*/ 7788 w 2443131"/>
              <a:gd name="connsiteY19" fmla="*/ 49509 h 1418221"/>
              <a:gd name="connsiteX0" fmla="*/ 7788 w 2443131"/>
              <a:gd name="connsiteY0" fmla="*/ 49510 h 1418222"/>
              <a:gd name="connsiteX1" fmla="*/ 160257 w 2443131"/>
              <a:gd name="connsiteY1" fmla="*/ 22586 h 1418222"/>
              <a:gd name="connsiteX2" fmla="*/ 280394 w 2443131"/>
              <a:gd name="connsiteY2" fmla="*/ 24367 h 1418222"/>
              <a:gd name="connsiteX3" fmla="*/ 634990 w 2443131"/>
              <a:gd name="connsiteY3" fmla="*/ 6090 h 1418222"/>
              <a:gd name="connsiteX4" fmla="*/ 2413731 w 2443131"/>
              <a:gd name="connsiteY4" fmla="*/ 2123 h 1418222"/>
              <a:gd name="connsiteX5" fmla="*/ 2440473 w 2443131"/>
              <a:gd name="connsiteY5" fmla="*/ 79779 h 1418222"/>
              <a:gd name="connsiteX6" fmla="*/ 2437897 w 2443131"/>
              <a:gd name="connsiteY6" fmla="*/ 703482 h 1418222"/>
              <a:gd name="connsiteX7" fmla="*/ 2430461 w 2443131"/>
              <a:gd name="connsiteY7" fmla="*/ 1194781 h 1418222"/>
              <a:gd name="connsiteX8" fmla="*/ 2406238 w 2443131"/>
              <a:gd name="connsiteY8" fmla="*/ 1330271 h 1418222"/>
              <a:gd name="connsiteX9" fmla="*/ 1735964 w 2443131"/>
              <a:gd name="connsiteY9" fmla="*/ 1409825 h 1418222"/>
              <a:gd name="connsiteX10" fmla="*/ 1365004 w 2443131"/>
              <a:gd name="connsiteY10" fmla="*/ 1418222 h 1418222"/>
              <a:gd name="connsiteX11" fmla="*/ 763609 w 2443131"/>
              <a:gd name="connsiteY11" fmla="*/ 1416364 h 1418222"/>
              <a:gd name="connsiteX12" fmla="*/ 450197 w 2443131"/>
              <a:gd name="connsiteY12" fmla="*/ 1397057 h 1418222"/>
              <a:gd name="connsiteX13" fmla="*/ 160622 w 2443131"/>
              <a:gd name="connsiteY13" fmla="*/ 1363772 h 1418222"/>
              <a:gd name="connsiteX14" fmla="*/ 7470 w 2443131"/>
              <a:gd name="connsiteY14" fmla="*/ 1320803 h 1418222"/>
              <a:gd name="connsiteX15" fmla="*/ 11581 w 2443131"/>
              <a:gd name="connsiteY15" fmla="*/ 1284709 h 1418222"/>
              <a:gd name="connsiteX16" fmla="*/ 4260 w 2443131"/>
              <a:gd name="connsiteY16" fmla="*/ 1130693 h 1418222"/>
              <a:gd name="connsiteX17" fmla="*/ 3846 w 2443131"/>
              <a:gd name="connsiteY17" fmla="*/ 1042589 h 1418222"/>
              <a:gd name="connsiteX18" fmla="*/ 12026 w 2443131"/>
              <a:gd name="connsiteY18" fmla="*/ 887801 h 1418222"/>
              <a:gd name="connsiteX19" fmla="*/ 7788 w 2443131"/>
              <a:gd name="connsiteY19" fmla="*/ 49510 h 141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43131" h="1418222">
                <a:moveTo>
                  <a:pt x="7788" y="49510"/>
                </a:moveTo>
                <a:cubicBezTo>
                  <a:pt x="13023" y="-10758"/>
                  <a:pt x="114823" y="26776"/>
                  <a:pt x="160257" y="22586"/>
                </a:cubicBezTo>
                <a:cubicBezTo>
                  <a:pt x="205691" y="18396"/>
                  <a:pt x="201272" y="27116"/>
                  <a:pt x="280394" y="24367"/>
                </a:cubicBezTo>
                <a:cubicBezTo>
                  <a:pt x="359516" y="21618"/>
                  <a:pt x="570775" y="22144"/>
                  <a:pt x="634990" y="6090"/>
                </a:cubicBezTo>
                <a:cubicBezTo>
                  <a:pt x="1942735" y="19708"/>
                  <a:pt x="1637150" y="31991"/>
                  <a:pt x="2413731" y="2123"/>
                </a:cubicBezTo>
                <a:cubicBezTo>
                  <a:pt x="2453060" y="11955"/>
                  <a:pt x="2436572" y="-37118"/>
                  <a:pt x="2440473" y="79779"/>
                </a:cubicBezTo>
                <a:cubicBezTo>
                  <a:pt x="2444501" y="200488"/>
                  <a:pt x="2444191" y="558352"/>
                  <a:pt x="2437897" y="703482"/>
                </a:cubicBezTo>
                <a:cubicBezTo>
                  <a:pt x="2448888" y="930165"/>
                  <a:pt x="2435737" y="1090316"/>
                  <a:pt x="2430461" y="1194781"/>
                </a:cubicBezTo>
                <a:cubicBezTo>
                  <a:pt x="2425185" y="1299246"/>
                  <a:pt x="2471254" y="1292595"/>
                  <a:pt x="2406238" y="1330271"/>
                </a:cubicBezTo>
                <a:cubicBezTo>
                  <a:pt x="2361726" y="1356065"/>
                  <a:pt x="1780209" y="1404909"/>
                  <a:pt x="1735964" y="1409825"/>
                </a:cubicBezTo>
                <a:cubicBezTo>
                  <a:pt x="1721216" y="1414741"/>
                  <a:pt x="1527063" y="1417132"/>
                  <a:pt x="1365004" y="1418222"/>
                </a:cubicBezTo>
                <a:lnTo>
                  <a:pt x="763609" y="1416364"/>
                </a:lnTo>
                <a:cubicBezTo>
                  <a:pt x="748861" y="1421280"/>
                  <a:pt x="550695" y="1405822"/>
                  <a:pt x="450197" y="1397057"/>
                </a:cubicBezTo>
                <a:cubicBezTo>
                  <a:pt x="349699" y="1388292"/>
                  <a:pt x="234410" y="1376481"/>
                  <a:pt x="160622" y="1363772"/>
                </a:cubicBezTo>
                <a:cubicBezTo>
                  <a:pt x="86834" y="1351063"/>
                  <a:pt x="32310" y="1333980"/>
                  <a:pt x="7470" y="1320803"/>
                </a:cubicBezTo>
                <a:cubicBezTo>
                  <a:pt x="-17370" y="1307626"/>
                  <a:pt x="29197" y="1341943"/>
                  <a:pt x="11581" y="1284709"/>
                </a:cubicBezTo>
                <a:cubicBezTo>
                  <a:pt x="-4492" y="1190918"/>
                  <a:pt x="5549" y="1171046"/>
                  <a:pt x="4260" y="1130693"/>
                </a:cubicBezTo>
                <a:cubicBezTo>
                  <a:pt x="2971" y="1090340"/>
                  <a:pt x="8330" y="1067252"/>
                  <a:pt x="3846" y="1042589"/>
                </a:cubicBezTo>
                <a:cubicBezTo>
                  <a:pt x="-1503" y="1013167"/>
                  <a:pt x="16942" y="917298"/>
                  <a:pt x="12026" y="887801"/>
                </a:cubicBezTo>
                <a:cubicBezTo>
                  <a:pt x="-8274" y="420890"/>
                  <a:pt x="2553" y="109778"/>
                  <a:pt x="7788" y="49510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59" y="3540252"/>
            <a:ext cx="2646045" cy="1801609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5365427" y="4250656"/>
            <a:ext cx="1738798" cy="977005"/>
          </a:xfrm>
          <a:custGeom>
            <a:avLst/>
            <a:gdLst>
              <a:gd name="connsiteX0" fmla="*/ 0 w 2032900"/>
              <a:gd name="connsiteY0" fmla="*/ 0 h 1224133"/>
              <a:gd name="connsiteX1" fmla="*/ 0 w 2032900"/>
              <a:gd name="connsiteY1" fmla="*/ 0 h 1224133"/>
              <a:gd name="connsiteX2" fmla="*/ 132735 w 2032900"/>
              <a:gd name="connsiteY2" fmla="*/ 29497 h 1224133"/>
              <a:gd name="connsiteX3" fmla="*/ 324464 w 2032900"/>
              <a:gd name="connsiteY3" fmla="*/ 0 h 1224133"/>
              <a:gd name="connsiteX4" fmla="*/ 1887793 w 2032900"/>
              <a:gd name="connsiteY4" fmla="*/ 14749 h 1224133"/>
              <a:gd name="connsiteX5" fmla="*/ 2005781 w 2032900"/>
              <a:gd name="connsiteY5" fmla="*/ 44245 h 1224133"/>
              <a:gd name="connsiteX6" fmla="*/ 1976284 w 2032900"/>
              <a:gd name="connsiteY6" fmla="*/ 501445 h 1224133"/>
              <a:gd name="connsiteX7" fmla="*/ 1976284 w 2032900"/>
              <a:gd name="connsiteY7" fmla="*/ 1061884 h 1224133"/>
              <a:gd name="connsiteX8" fmla="*/ 1902542 w 2032900"/>
              <a:gd name="connsiteY8" fmla="*/ 1150374 h 1224133"/>
              <a:gd name="connsiteX9" fmla="*/ 1769806 w 2032900"/>
              <a:gd name="connsiteY9" fmla="*/ 1165123 h 1224133"/>
              <a:gd name="connsiteX10" fmla="*/ 1725561 w 2032900"/>
              <a:gd name="connsiteY10" fmla="*/ 1179871 h 1224133"/>
              <a:gd name="connsiteX11" fmla="*/ 678426 w 2032900"/>
              <a:gd name="connsiteY11" fmla="*/ 1209368 h 1224133"/>
              <a:gd name="connsiteX12" fmla="*/ 634181 w 2032900"/>
              <a:gd name="connsiteY12" fmla="*/ 1224116 h 1224133"/>
              <a:gd name="connsiteX13" fmla="*/ 221226 w 2032900"/>
              <a:gd name="connsiteY13" fmla="*/ 1194619 h 1224133"/>
              <a:gd name="connsiteX14" fmla="*/ 176981 w 2032900"/>
              <a:gd name="connsiteY14" fmla="*/ 1165123 h 1224133"/>
              <a:gd name="connsiteX15" fmla="*/ 88490 w 2032900"/>
              <a:gd name="connsiteY15" fmla="*/ 1120878 h 1224133"/>
              <a:gd name="connsiteX16" fmla="*/ 44245 w 2032900"/>
              <a:gd name="connsiteY16" fmla="*/ 899652 h 1224133"/>
              <a:gd name="connsiteX17" fmla="*/ 29497 w 2032900"/>
              <a:gd name="connsiteY17" fmla="*/ 825910 h 1224133"/>
              <a:gd name="connsiteX18" fmla="*/ 14748 w 2032900"/>
              <a:gd name="connsiteY18" fmla="*/ 737419 h 1224133"/>
              <a:gd name="connsiteX19" fmla="*/ 0 w 2032900"/>
              <a:gd name="connsiteY19" fmla="*/ 0 h 1224133"/>
              <a:gd name="connsiteX0" fmla="*/ 0 w 2014972"/>
              <a:gd name="connsiteY0" fmla="*/ 0 h 1224133"/>
              <a:gd name="connsiteX1" fmla="*/ 0 w 2014972"/>
              <a:gd name="connsiteY1" fmla="*/ 0 h 1224133"/>
              <a:gd name="connsiteX2" fmla="*/ 132735 w 2014972"/>
              <a:gd name="connsiteY2" fmla="*/ 29497 h 1224133"/>
              <a:gd name="connsiteX3" fmla="*/ 324464 w 2014972"/>
              <a:gd name="connsiteY3" fmla="*/ 0 h 1224133"/>
              <a:gd name="connsiteX4" fmla="*/ 1887793 w 2014972"/>
              <a:gd name="connsiteY4" fmla="*/ 14749 h 1224133"/>
              <a:gd name="connsiteX5" fmla="*/ 1976284 w 2014972"/>
              <a:gd name="connsiteY5" fmla="*/ 73742 h 1224133"/>
              <a:gd name="connsiteX6" fmla="*/ 1976284 w 2014972"/>
              <a:gd name="connsiteY6" fmla="*/ 501445 h 1224133"/>
              <a:gd name="connsiteX7" fmla="*/ 1976284 w 2014972"/>
              <a:gd name="connsiteY7" fmla="*/ 1061884 h 1224133"/>
              <a:gd name="connsiteX8" fmla="*/ 1902542 w 2014972"/>
              <a:gd name="connsiteY8" fmla="*/ 1150374 h 1224133"/>
              <a:gd name="connsiteX9" fmla="*/ 1769806 w 2014972"/>
              <a:gd name="connsiteY9" fmla="*/ 1165123 h 1224133"/>
              <a:gd name="connsiteX10" fmla="*/ 1725561 w 2014972"/>
              <a:gd name="connsiteY10" fmla="*/ 1179871 h 1224133"/>
              <a:gd name="connsiteX11" fmla="*/ 678426 w 2014972"/>
              <a:gd name="connsiteY11" fmla="*/ 1209368 h 1224133"/>
              <a:gd name="connsiteX12" fmla="*/ 634181 w 2014972"/>
              <a:gd name="connsiteY12" fmla="*/ 1224116 h 1224133"/>
              <a:gd name="connsiteX13" fmla="*/ 221226 w 2014972"/>
              <a:gd name="connsiteY13" fmla="*/ 1194619 h 1224133"/>
              <a:gd name="connsiteX14" fmla="*/ 176981 w 2014972"/>
              <a:gd name="connsiteY14" fmla="*/ 1165123 h 1224133"/>
              <a:gd name="connsiteX15" fmla="*/ 88490 w 2014972"/>
              <a:gd name="connsiteY15" fmla="*/ 1120878 h 1224133"/>
              <a:gd name="connsiteX16" fmla="*/ 44245 w 2014972"/>
              <a:gd name="connsiteY16" fmla="*/ 899652 h 1224133"/>
              <a:gd name="connsiteX17" fmla="*/ 29497 w 2014972"/>
              <a:gd name="connsiteY17" fmla="*/ 825910 h 1224133"/>
              <a:gd name="connsiteX18" fmla="*/ 14748 w 2014972"/>
              <a:gd name="connsiteY18" fmla="*/ 737419 h 1224133"/>
              <a:gd name="connsiteX19" fmla="*/ 0 w 2014972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902542 w 1984759"/>
              <a:gd name="connsiteY8" fmla="*/ 1150374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858296 w 1984759"/>
              <a:gd name="connsiteY8" fmla="*/ 11208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76284 w 1984759"/>
              <a:gd name="connsiteY7" fmla="*/ 1061884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14748 w 1984759"/>
              <a:gd name="connsiteY18" fmla="*/ 737419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29497 w 1984759"/>
              <a:gd name="connsiteY17" fmla="*/ 825910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88490 w 1984759"/>
              <a:gd name="connsiteY15" fmla="*/ 1120878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28799 w 1984759"/>
              <a:gd name="connsiteY8" fmla="*/ 1091380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117986 w 1984759"/>
              <a:gd name="connsiteY15" fmla="*/ 1091381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117986 w 1984759"/>
              <a:gd name="connsiteY15" fmla="*/ 1091381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76889 w 1984759"/>
              <a:gd name="connsiteY15" fmla="*/ 1081106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73742 w 1984759"/>
              <a:gd name="connsiteY18" fmla="*/ 781664 h 1224133"/>
              <a:gd name="connsiteX19" fmla="*/ 0 w 1984759"/>
              <a:gd name="connsiteY19" fmla="*/ 0 h 1224133"/>
              <a:gd name="connsiteX0" fmla="*/ 0 w 1984759"/>
              <a:gd name="connsiteY0" fmla="*/ 0 h 1224133"/>
              <a:gd name="connsiteX1" fmla="*/ 0 w 1984759"/>
              <a:gd name="connsiteY1" fmla="*/ 0 h 1224133"/>
              <a:gd name="connsiteX2" fmla="*/ 132735 w 1984759"/>
              <a:gd name="connsiteY2" fmla="*/ 29497 h 1224133"/>
              <a:gd name="connsiteX3" fmla="*/ 324464 w 1984759"/>
              <a:gd name="connsiteY3" fmla="*/ 0 h 1224133"/>
              <a:gd name="connsiteX4" fmla="*/ 1887793 w 1984759"/>
              <a:gd name="connsiteY4" fmla="*/ 14749 h 1224133"/>
              <a:gd name="connsiteX5" fmla="*/ 1976284 w 1984759"/>
              <a:gd name="connsiteY5" fmla="*/ 73742 h 1224133"/>
              <a:gd name="connsiteX6" fmla="*/ 1946788 w 1984759"/>
              <a:gd name="connsiteY6" fmla="*/ 501445 h 1224133"/>
              <a:gd name="connsiteX7" fmla="*/ 1932039 w 1984759"/>
              <a:gd name="connsiteY7" fmla="*/ 1047135 h 1224133"/>
              <a:gd name="connsiteX8" fmla="*/ 1880169 w 1984759"/>
              <a:gd name="connsiteY8" fmla="*/ 1132477 h 1224133"/>
              <a:gd name="connsiteX9" fmla="*/ 1769806 w 1984759"/>
              <a:gd name="connsiteY9" fmla="*/ 1165123 h 1224133"/>
              <a:gd name="connsiteX10" fmla="*/ 1725561 w 1984759"/>
              <a:gd name="connsiteY10" fmla="*/ 1179871 h 1224133"/>
              <a:gd name="connsiteX11" fmla="*/ 678426 w 1984759"/>
              <a:gd name="connsiteY11" fmla="*/ 1209368 h 1224133"/>
              <a:gd name="connsiteX12" fmla="*/ 634181 w 1984759"/>
              <a:gd name="connsiteY12" fmla="*/ 1224116 h 1224133"/>
              <a:gd name="connsiteX13" fmla="*/ 221226 w 1984759"/>
              <a:gd name="connsiteY13" fmla="*/ 1194619 h 1224133"/>
              <a:gd name="connsiteX14" fmla="*/ 176981 w 1984759"/>
              <a:gd name="connsiteY14" fmla="*/ 1165123 h 1224133"/>
              <a:gd name="connsiteX15" fmla="*/ 76889 w 1984759"/>
              <a:gd name="connsiteY15" fmla="*/ 1081106 h 1224133"/>
              <a:gd name="connsiteX16" fmla="*/ 44245 w 1984759"/>
              <a:gd name="connsiteY16" fmla="*/ 899652 h 1224133"/>
              <a:gd name="connsiteX17" fmla="*/ 73743 w 1984759"/>
              <a:gd name="connsiteY17" fmla="*/ 855407 h 1224133"/>
              <a:gd name="connsiteX18" fmla="*/ 53194 w 1984759"/>
              <a:gd name="connsiteY18" fmla="*/ 678923 h 1224133"/>
              <a:gd name="connsiteX19" fmla="*/ 0 w 1984759"/>
              <a:gd name="connsiteY19" fmla="*/ 0 h 1224133"/>
              <a:gd name="connsiteX0" fmla="*/ 0 w 1984759"/>
              <a:gd name="connsiteY0" fmla="*/ 0 h 1210129"/>
              <a:gd name="connsiteX1" fmla="*/ 0 w 1984759"/>
              <a:gd name="connsiteY1" fmla="*/ 0 h 1210129"/>
              <a:gd name="connsiteX2" fmla="*/ 132735 w 1984759"/>
              <a:gd name="connsiteY2" fmla="*/ 29497 h 1210129"/>
              <a:gd name="connsiteX3" fmla="*/ 324464 w 1984759"/>
              <a:gd name="connsiteY3" fmla="*/ 0 h 1210129"/>
              <a:gd name="connsiteX4" fmla="*/ 1887793 w 1984759"/>
              <a:gd name="connsiteY4" fmla="*/ 14749 h 1210129"/>
              <a:gd name="connsiteX5" fmla="*/ 1976284 w 1984759"/>
              <a:gd name="connsiteY5" fmla="*/ 73742 h 1210129"/>
              <a:gd name="connsiteX6" fmla="*/ 1946788 w 1984759"/>
              <a:gd name="connsiteY6" fmla="*/ 501445 h 1210129"/>
              <a:gd name="connsiteX7" fmla="*/ 1932039 w 1984759"/>
              <a:gd name="connsiteY7" fmla="*/ 1047135 h 1210129"/>
              <a:gd name="connsiteX8" fmla="*/ 1880169 w 1984759"/>
              <a:gd name="connsiteY8" fmla="*/ 1132477 h 1210129"/>
              <a:gd name="connsiteX9" fmla="*/ 1769806 w 1984759"/>
              <a:gd name="connsiteY9" fmla="*/ 1165123 h 1210129"/>
              <a:gd name="connsiteX10" fmla="*/ 1725561 w 1984759"/>
              <a:gd name="connsiteY10" fmla="*/ 1179871 h 1210129"/>
              <a:gd name="connsiteX11" fmla="*/ 678426 w 1984759"/>
              <a:gd name="connsiteY11" fmla="*/ 1209368 h 1210129"/>
              <a:gd name="connsiteX12" fmla="*/ 572536 w 1984759"/>
              <a:gd name="connsiteY12" fmla="*/ 1193294 h 1210129"/>
              <a:gd name="connsiteX13" fmla="*/ 221226 w 1984759"/>
              <a:gd name="connsiteY13" fmla="*/ 1194619 h 1210129"/>
              <a:gd name="connsiteX14" fmla="*/ 176981 w 1984759"/>
              <a:gd name="connsiteY14" fmla="*/ 1165123 h 1210129"/>
              <a:gd name="connsiteX15" fmla="*/ 76889 w 1984759"/>
              <a:gd name="connsiteY15" fmla="*/ 1081106 h 1210129"/>
              <a:gd name="connsiteX16" fmla="*/ 44245 w 1984759"/>
              <a:gd name="connsiteY16" fmla="*/ 899652 h 1210129"/>
              <a:gd name="connsiteX17" fmla="*/ 73743 w 1984759"/>
              <a:gd name="connsiteY17" fmla="*/ 855407 h 1210129"/>
              <a:gd name="connsiteX18" fmla="*/ 53194 w 1984759"/>
              <a:gd name="connsiteY18" fmla="*/ 678923 h 1210129"/>
              <a:gd name="connsiteX19" fmla="*/ 0 w 1984759"/>
              <a:gd name="connsiteY19" fmla="*/ 0 h 1210129"/>
              <a:gd name="connsiteX0" fmla="*/ 0 w 1984759"/>
              <a:gd name="connsiteY0" fmla="*/ 0 h 1209609"/>
              <a:gd name="connsiteX1" fmla="*/ 0 w 1984759"/>
              <a:gd name="connsiteY1" fmla="*/ 0 h 1209609"/>
              <a:gd name="connsiteX2" fmla="*/ 132735 w 1984759"/>
              <a:gd name="connsiteY2" fmla="*/ 29497 h 1209609"/>
              <a:gd name="connsiteX3" fmla="*/ 324464 w 1984759"/>
              <a:gd name="connsiteY3" fmla="*/ 0 h 1209609"/>
              <a:gd name="connsiteX4" fmla="*/ 1887793 w 1984759"/>
              <a:gd name="connsiteY4" fmla="*/ 14749 h 1209609"/>
              <a:gd name="connsiteX5" fmla="*/ 1976284 w 1984759"/>
              <a:gd name="connsiteY5" fmla="*/ 73742 h 1209609"/>
              <a:gd name="connsiteX6" fmla="*/ 1946788 w 1984759"/>
              <a:gd name="connsiteY6" fmla="*/ 501445 h 1209609"/>
              <a:gd name="connsiteX7" fmla="*/ 1932039 w 1984759"/>
              <a:gd name="connsiteY7" fmla="*/ 1047135 h 1209609"/>
              <a:gd name="connsiteX8" fmla="*/ 1880169 w 1984759"/>
              <a:gd name="connsiteY8" fmla="*/ 1132477 h 1209609"/>
              <a:gd name="connsiteX9" fmla="*/ 1769806 w 1984759"/>
              <a:gd name="connsiteY9" fmla="*/ 1165123 h 1209609"/>
              <a:gd name="connsiteX10" fmla="*/ 1725561 w 1984759"/>
              <a:gd name="connsiteY10" fmla="*/ 1179871 h 1209609"/>
              <a:gd name="connsiteX11" fmla="*/ 678426 w 1984759"/>
              <a:gd name="connsiteY11" fmla="*/ 1209368 h 1209609"/>
              <a:gd name="connsiteX12" fmla="*/ 603358 w 1984759"/>
              <a:gd name="connsiteY12" fmla="*/ 1141923 h 1209609"/>
              <a:gd name="connsiteX13" fmla="*/ 221226 w 1984759"/>
              <a:gd name="connsiteY13" fmla="*/ 1194619 h 1209609"/>
              <a:gd name="connsiteX14" fmla="*/ 176981 w 1984759"/>
              <a:gd name="connsiteY14" fmla="*/ 1165123 h 1209609"/>
              <a:gd name="connsiteX15" fmla="*/ 76889 w 1984759"/>
              <a:gd name="connsiteY15" fmla="*/ 1081106 h 1209609"/>
              <a:gd name="connsiteX16" fmla="*/ 44245 w 1984759"/>
              <a:gd name="connsiteY16" fmla="*/ 899652 h 1209609"/>
              <a:gd name="connsiteX17" fmla="*/ 73743 w 1984759"/>
              <a:gd name="connsiteY17" fmla="*/ 855407 h 1209609"/>
              <a:gd name="connsiteX18" fmla="*/ 53194 w 1984759"/>
              <a:gd name="connsiteY18" fmla="*/ 678923 h 1209609"/>
              <a:gd name="connsiteX19" fmla="*/ 0 w 1984759"/>
              <a:gd name="connsiteY19" fmla="*/ 0 h 1209609"/>
              <a:gd name="connsiteX0" fmla="*/ 0 w 1984759"/>
              <a:gd name="connsiteY0" fmla="*/ 0 h 1209899"/>
              <a:gd name="connsiteX1" fmla="*/ 0 w 1984759"/>
              <a:gd name="connsiteY1" fmla="*/ 0 h 1209899"/>
              <a:gd name="connsiteX2" fmla="*/ 132735 w 1984759"/>
              <a:gd name="connsiteY2" fmla="*/ 29497 h 1209899"/>
              <a:gd name="connsiteX3" fmla="*/ 324464 w 1984759"/>
              <a:gd name="connsiteY3" fmla="*/ 0 h 1209899"/>
              <a:gd name="connsiteX4" fmla="*/ 1887793 w 1984759"/>
              <a:gd name="connsiteY4" fmla="*/ 14749 h 1209899"/>
              <a:gd name="connsiteX5" fmla="*/ 1976284 w 1984759"/>
              <a:gd name="connsiteY5" fmla="*/ 73742 h 1209899"/>
              <a:gd name="connsiteX6" fmla="*/ 1946788 w 1984759"/>
              <a:gd name="connsiteY6" fmla="*/ 501445 h 1209899"/>
              <a:gd name="connsiteX7" fmla="*/ 1932039 w 1984759"/>
              <a:gd name="connsiteY7" fmla="*/ 1047135 h 1209899"/>
              <a:gd name="connsiteX8" fmla="*/ 1880169 w 1984759"/>
              <a:gd name="connsiteY8" fmla="*/ 1132477 h 1209899"/>
              <a:gd name="connsiteX9" fmla="*/ 1769806 w 1984759"/>
              <a:gd name="connsiteY9" fmla="*/ 1165123 h 1209899"/>
              <a:gd name="connsiteX10" fmla="*/ 1725561 w 1984759"/>
              <a:gd name="connsiteY10" fmla="*/ 1179871 h 1209899"/>
              <a:gd name="connsiteX11" fmla="*/ 678426 w 1984759"/>
              <a:gd name="connsiteY11" fmla="*/ 1209368 h 1209899"/>
              <a:gd name="connsiteX12" fmla="*/ 603358 w 1984759"/>
              <a:gd name="connsiteY12" fmla="*/ 1183020 h 1209899"/>
              <a:gd name="connsiteX13" fmla="*/ 221226 w 1984759"/>
              <a:gd name="connsiteY13" fmla="*/ 1194619 h 1209899"/>
              <a:gd name="connsiteX14" fmla="*/ 176981 w 1984759"/>
              <a:gd name="connsiteY14" fmla="*/ 1165123 h 1209899"/>
              <a:gd name="connsiteX15" fmla="*/ 76889 w 1984759"/>
              <a:gd name="connsiteY15" fmla="*/ 1081106 h 1209899"/>
              <a:gd name="connsiteX16" fmla="*/ 44245 w 1984759"/>
              <a:gd name="connsiteY16" fmla="*/ 899652 h 1209899"/>
              <a:gd name="connsiteX17" fmla="*/ 73743 w 1984759"/>
              <a:gd name="connsiteY17" fmla="*/ 855407 h 1209899"/>
              <a:gd name="connsiteX18" fmla="*/ 53194 w 1984759"/>
              <a:gd name="connsiteY18" fmla="*/ 678923 h 1209899"/>
              <a:gd name="connsiteX19" fmla="*/ 0 w 1984759"/>
              <a:gd name="connsiteY19" fmla="*/ 0 h 1209899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76889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81106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231001 w 1984759"/>
              <a:gd name="connsiteY15" fmla="*/ 1060558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97437 w 1984759"/>
              <a:gd name="connsiteY15" fmla="*/ 1060558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5095"/>
              <a:gd name="connsiteX1" fmla="*/ 0 w 1984759"/>
              <a:gd name="connsiteY1" fmla="*/ 0 h 1195095"/>
              <a:gd name="connsiteX2" fmla="*/ 132735 w 1984759"/>
              <a:gd name="connsiteY2" fmla="*/ 29497 h 1195095"/>
              <a:gd name="connsiteX3" fmla="*/ 324464 w 1984759"/>
              <a:gd name="connsiteY3" fmla="*/ 0 h 1195095"/>
              <a:gd name="connsiteX4" fmla="*/ 1887793 w 1984759"/>
              <a:gd name="connsiteY4" fmla="*/ 14749 h 1195095"/>
              <a:gd name="connsiteX5" fmla="*/ 1976284 w 1984759"/>
              <a:gd name="connsiteY5" fmla="*/ 73742 h 1195095"/>
              <a:gd name="connsiteX6" fmla="*/ 1946788 w 1984759"/>
              <a:gd name="connsiteY6" fmla="*/ 501445 h 1195095"/>
              <a:gd name="connsiteX7" fmla="*/ 1932039 w 1984759"/>
              <a:gd name="connsiteY7" fmla="*/ 1047135 h 1195095"/>
              <a:gd name="connsiteX8" fmla="*/ 1880169 w 1984759"/>
              <a:gd name="connsiteY8" fmla="*/ 1132477 h 1195095"/>
              <a:gd name="connsiteX9" fmla="*/ 1769806 w 1984759"/>
              <a:gd name="connsiteY9" fmla="*/ 1165123 h 1195095"/>
              <a:gd name="connsiteX10" fmla="*/ 1725561 w 1984759"/>
              <a:gd name="connsiteY10" fmla="*/ 1179871 h 1195095"/>
              <a:gd name="connsiteX11" fmla="*/ 719522 w 1984759"/>
              <a:gd name="connsiteY11" fmla="*/ 1178545 h 1195095"/>
              <a:gd name="connsiteX12" fmla="*/ 603358 w 1984759"/>
              <a:gd name="connsiteY12" fmla="*/ 1183020 h 1195095"/>
              <a:gd name="connsiteX13" fmla="*/ 221226 w 1984759"/>
              <a:gd name="connsiteY13" fmla="*/ 1194619 h 1195095"/>
              <a:gd name="connsiteX14" fmla="*/ 176981 w 1984759"/>
              <a:gd name="connsiteY14" fmla="*/ 1165123 h 1195095"/>
              <a:gd name="connsiteX15" fmla="*/ 87163 w 1984759"/>
              <a:gd name="connsiteY15" fmla="*/ 1050284 h 1195095"/>
              <a:gd name="connsiteX16" fmla="*/ 44245 w 1984759"/>
              <a:gd name="connsiteY16" fmla="*/ 899652 h 1195095"/>
              <a:gd name="connsiteX17" fmla="*/ 73743 w 1984759"/>
              <a:gd name="connsiteY17" fmla="*/ 855407 h 1195095"/>
              <a:gd name="connsiteX18" fmla="*/ 53194 w 1984759"/>
              <a:gd name="connsiteY18" fmla="*/ 678923 h 1195095"/>
              <a:gd name="connsiteX19" fmla="*/ 0 w 1984759"/>
              <a:gd name="connsiteY19" fmla="*/ 0 h 1195095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7163 w 1984759"/>
              <a:gd name="connsiteY15" fmla="*/ 1050284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44245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0 w 1984759"/>
              <a:gd name="connsiteY0" fmla="*/ 0 h 1197446"/>
              <a:gd name="connsiteX1" fmla="*/ 0 w 1984759"/>
              <a:gd name="connsiteY1" fmla="*/ 0 h 1197446"/>
              <a:gd name="connsiteX2" fmla="*/ 132735 w 1984759"/>
              <a:gd name="connsiteY2" fmla="*/ 29497 h 1197446"/>
              <a:gd name="connsiteX3" fmla="*/ 324464 w 1984759"/>
              <a:gd name="connsiteY3" fmla="*/ 0 h 1197446"/>
              <a:gd name="connsiteX4" fmla="*/ 1887793 w 1984759"/>
              <a:gd name="connsiteY4" fmla="*/ 14749 h 1197446"/>
              <a:gd name="connsiteX5" fmla="*/ 1976284 w 1984759"/>
              <a:gd name="connsiteY5" fmla="*/ 73742 h 1197446"/>
              <a:gd name="connsiteX6" fmla="*/ 1946788 w 1984759"/>
              <a:gd name="connsiteY6" fmla="*/ 501445 h 1197446"/>
              <a:gd name="connsiteX7" fmla="*/ 1932039 w 1984759"/>
              <a:gd name="connsiteY7" fmla="*/ 1047135 h 1197446"/>
              <a:gd name="connsiteX8" fmla="*/ 1880169 w 1984759"/>
              <a:gd name="connsiteY8" fmla="*/ 1132477 h 1197446"/>
              <a:gd name="connsiteX9" fmla="*/ 1769806 w 1984759"/>
              <a:gd name="connsiteY9" fmla="*/ 1165123 h 1197446"/>
              <a:gd name="connsiteX10" fmla="*/ 1725561 w 1984759"/>
              <a:gd name="connsiteY10" fmla="*/ 1179871 h 1197446"/>
              <a:gd name="connsiteX11" fmla="*/ 719522 w 1984759"/>
              <a:gd name="connsiteY11" fmla="*/ 1178545 h 1197446"/>
              <a:gd name="connsiteX12" fmla="*/ 603358 w 1984759"/>
              <a:gd name="connsiteY12" fmla="*/ 1183020 h 1197446"/>
              <a:gd name="connsiteX13" fmla="*/ 221226 w 1984759"/>
              <a:gd name="connsiteY13" fmla="*/ 1194619 h 1197446"/>
              <a:gd name="connsiteX14" fmla="*/ 125611 w 1984759"/>
              <a:gd name="connsiteY14" fmla="*/ 1124026 h 1197446"/>
              <a:gd name="connsiteX15" fmla="*/ 80339 w 1984759"/>
              <a:gd name="connsiteY15" fmla="*/ 1029812 h 1197446"/>
              <a:gd name="connsiteX16" fmla="*/ 68128 w 1984759"/>
              <a:gd name="connsiteY16" fmla="*/ 899652 h 1197446"/>
              <a:gd name="connsiteX17" fmla="*/ 73743 w 1984759"/>
              <a:gd name="connsiteY17" fmla="*/ 855407 h 1197446"/>
              <a:gd name="connsiteX18" fmla="*/ 53194 w 1984759"/>
              <a:gd name="connsiteY18" fmla="*/ 678923 h 1197446"/>
              <a:gd name="connsiteX19" fmla="*/ 0 w 1984759"/>
              <a:gd name="connsiteY19" fmla="*/ 0 h 1197446"/>
              <a:gd name="connsiteX0" fmla="*/ 32084 w 1989548"/>
              <a:gd name="connsiteY0" fmla="*/ 14029 h 1197828"/>
              <a:gd name="connsiteX1" fmla="*/ 4789 w 1989548"/>
              <a:gd name="connsiteY1" fmla="*/ 382 h 1197828"/>
              <a:gd name="connsiteX2" fmla="*/ 137524 w 1989548"/>
              <a:gd name="connsiteY2" fmla="*/ 29879 h 1197828"/>
              <a:gd name="connsiteX3" fmla="*/ 329253 w 1989548"/>
              <a:gd name="connsiteY3" fmla="*/ 382 h 1197828"/>
              <a:gd name="connsiteX4" fmla="*/ 1892582 w 1989548"/>
              <a:gd name="connsiteY4" fmla="*/ 15131 h 1197828"/>
              <a:gd name="connsiteX5" fmla="*/ 1981073 w 1989548"/>
              <a:gd name="connsiteY5" fmla="*/ 74124 h 1197828"/>
              <a:gd name="connsiteX6" fmla="*/ 1951577 w 1989548"/>
              <a:gd name="connsiteY6" fmla="*/ 501827 h 1197828"/>
              <a:gd name="connsiteX7" fmla="*/ 1936828 w 1989548"/>
              <a:gd name="connsiteY7" fmla="*/ 1047517 h 1197828"/>
              <a:gd name="connsiteX8" fmla="*/ 1884958 w 1989548"/>
              <a:gd name="connsiteY8" fmla="*/ 1132859 h 1197828"/>
              <a:gd name="connsiteX9" fmla="*/ 1774595 w 1989548"/>
              <a:gd name="connsiteY9" fmla="*/ 1165505 h 1197828"/>
              <a:gd name="connsiteX10" fmla="*/ 1730350 w 1989548"/>
              <a:gd name="connsiteY10" fmla="*/ 1180253 h 1197828"/>
              <a:gd name="connsiteX11" fmla="*/ 724311 w 1989548"/>
              <a:gd name="connsiteY11" fmla="*/ 1178927 h 1197828"/>
              <a:gd name="connsiteX12" fmla="*/ 608147 w 1989548"/>
              <a:gd name="connsiteY12" fmla="*/ 1183402 h 1197828"/>
              <a:gd name="connsiteX13" fmla="*/ 226015 w 1989548"/>
              <a:gd name="connsiteY13" fmla="*/ 1195001 h 1197828"/>
              <a:gd name="connsiteX14" fmla="*/ 130400 w 1989548"/>
              <a:gd name="connsiteY14" fmla="*/ 1124408 h 1197828"/>
              <a:gd name="connsiteX15" fmla="*/ 85128 w 1989548"/>
              <a:gd name="connsiteY15" fmla="*/ 1030194 h 1197828"/>
              <a:gd name="connsiteX16" fmla="*/ 72917 w 1989548"/>
              <a:gd name="connsiteY16" fmla="*/ 900034 h 1197828"/>
              <a:gd name="connsiteX17" fmla="*/ 78532 w 1989548"/>
              <a:gd name="connsiteY17" fmla="*/ 855789 h 1197828"/>
              <a:gd name="connsiteX18" fmla="*/ 57983 w 1989548"/>
              <a:gd name="connsiteY18" fmla="*/ 679305 h 1197828"/>
              <a:gd name="connsiteX19" fmla="*/ 32084 w 1989548"/>
              <a:gd name="connsiteY19" fmla="*/ 14029 h 1197828"/>
              <a:gd name="connsiteX0" fmla="*/ 32084 w 1989548"/>
              <a:gd name="connsiteY0" fmla="*/ 14029 h 1197828"/>
              <a:gd name="connsiteX1" fmla="*/ 4789 w 1989548"/>
              <a:gd name="connsiteY1" fmla="*/ 382 h 1197828"/>
              <a:gd name="connsiteX2" fmla="*/ 137524 w 1989548"/>
              <a:gd name="connsiteY2" fmla="*/ 29879 h 1197828"/>
              <a:gd name="connsiteX3" fmla="*/ 329253 w 1989548"/>
              <a:gd name="connsiteY3" fmla="*/ 382 h 1197828"/>
              <a:gd name="connsiteX4" fmla="*/ 1892582 w 1989548"/>
              <a:gd name="connsiteY4" fmla="*/ 15131 h 1197828"/>
              <a:gd name="connsiteX5" fmla="*/ 1981073 w 1989548"/>
              <a:gd name="connsiteY5" fmla="*/ 74124 h 1197828"/>
              <a:gd name="connsiteX6" fmla="*/ 1951577 w 1989548"/>
              <a:gd name="connsiteY6" fmla="*/ 501827 h 1197828"/>
              <a:gd name="connsiteX7" fmla="*/ 1936828 w 1989548"/>
              <a:gd name="connsiteY7" fmla="*/ 1047517 h 1197828"/>
              <a:gd name="connsiteX8" fmla="*/ 1884958 w 1989548"/>
              <a:gd name="connsiteY8" fmla="*/ 1132859 h 1197828"/>
              <a:gd name="connsiteX9" fmla="*/ 1774595 w 1989548"/>
              <a:gd name="connsiteY9" fmla="*/ 1165505 h 1197828"/>
              <a:gd name="connsiteX10" fmla="*/ 1730350 w 1989548"/>
              <a:gd name="connsiteY10" fmla="*/ 1180253 h 1197828"/>
              <a:gd name="connsiteX11" fmla="*/ 724311 w 1989548"/>
              <a:gd name="connsiteY11" fmla="*/ 1178927 h 1197828"/>
              <a:gd name="connsiteX12" fmla="*/ 608147 w 1989548"/>
              <a:gd name="connsiteY12" fmla="*/ 1183402 h 1197828"/>
              <a:gd name="connsiteX13" fmla="*/ 226015 w 1989548"/>
              <a:gd name="connsiteY13" fmla="*/ 1195001 h 1197828"/>
              <a:gd name="connsiteX14" fmla="*/ 130400 w 1989548"/>
              <a:gd name="connsiteY14" fmla="*/ 1124408 h 1197828"/>
              <a:gd name="connsiteX15" fmla="*/ 85128 w 1989548"/>
              <a:gd name="connsiteY15" fmla="*/ 1030194 h 1197828"/>
              <a:gd name="connsiteX16" fmla="*/ 72917 w 1989548"/>
              <a:gd name="connsiteY16" fmla="*/ 900034 h 1197828"/>
              <a:gd name="connsiteX17" fmla="*/ 68297 w 1989548"/>
              <a:gd name="connsiteY17" fmla="*/ 825081 h 1197828"/>
              <a:gd name="connsiteX18" fmla="*/ 57983 w 1989548"/>
              <a:gd name="connsiteY18" fmla="*/ 679305 h 1197828"/>
              <a:gd name="connsiteX19" fmla="*/ 32084 w 1989548"/>
              <a:gd name="connsiteY19" fmla="*/ 14029 h 1197828"/>
              <a:gd name="connsiteX0" fmla="*/ 32084 w 1989548"/>
              <a:gd name="connsiteY0" fmla="*/ 14029 h 1184192"/>
              <a:gd name="connsiteX1" fmla="*/ 4789 w 1989548"/>
              <a:gd name="connsiteY1" fmla="*/ 382 h 1184192"/>
              <a:gd name="connsiteX2" fmla="*/ 137524 w 1989548"/>
              <a:gd name="connsiteY2" fmla="*/ 29879 h 1184192"/>
              <a:gd name="connsiteX3" fmla="*/ 329253 w 1989548"/>
              <a:gd name="connsiteY3" fmla="*/ 382 h 1184192"/>
              <a:gd name="connsiteX4" fmla="*/ 1892582 w 1989548"/>
              <a:gd name="connsiteY4" fmla="*/ 15131 h 1184192"/>
              <a:gd name="connsiteX5" fmla="*/ 1981073 w 1989548"/>
              <a:gd name="connsiteY5" fmla="*/ 74124 h 1184192"/>
              <a:gd name="connsiteX6" fmla="*/ 1951577 w 1989548"/>
              <a:gd name="connsiteY6" fmla="*/ 501827 h 1184192"/>
              <a:gd name="connsiteX7" fmla="*/ 1936828 w 1989548"/>
              <a:gd name="connsiteY7" fmla="*/ 1047517 h 1184192"/>
              <a:gd name="connsiteX8" fmla="*/ 1884958 w 1989548"/>
              <a:gd name="connsiteY8" fmla="*/ 1132859 h 1184192"/>
              <a:gd name="connsiteX9" fmla="*/ 1774595 w 1989548"/>
              <a:gd name="connsiteY9" fmla="*/ 1165505 h 1184192"/>
              <a:gd name="connsiteX10" fmla="*/ 1730350 w 1989548"/>
              <a:gd name="connsiteY10" fmla="*/ 1180253 h 1184192"/>
              <a:gd name="connsiteX11" fmla="*/ 724311 w 1989548"/>
              <a:gd name="connsiteY11" fmla="*/ 1178927 h 1184192"/>
              <a:gd name="connsiteX12" fmla="*/ 608147 w 1989548"/>
              <a:gd name="connsiteY12" fmla="*/ 1183402 h 1184192"/>
              <a:gd name="connsiteX13" fmla="*/ 239663 w 1989548"/>
              <a:gd name="connsiteY13" fmla="*/ 1167705 h 1184192"/>
              <a:gd name="connsiteX14" fmla="*/ 130400 w 1989548"/>
              <a:gd name="connsiteY14" fmla="*/ 1124408 h 1184192"/>
              <a:gd name="connsiteX15" fmla="*/ 85128 w 1989548"/>
              <a:gd name="connsiteY15" fmla="*/ 1030194 h 1184192"/>
              <a:gd name="connsiteX16" fmla="*/ 72917 w 1989548"/>
              <a:gd name="connsiteY16" fmla="*/ 900034 h 1184192"/>
              <a:gd name="connsiteX17" fmla="*/ 68297 w 1989548"/>
              <a:gd name="connsiteY17" fmla="*/ 825081 h 1184192"/>
              <a:gd name="connsiteX18" fmla="*/ 57983 w 1989548"/>
              <a:gd name="connsiteY18" fmla="*/ 679305 h 1184192"/>
              <a:gd name="connsiteX19" fmla="*/ 32084 w 1989548"/>
              <a:gd name="connsiteY19" fmla="*/ 14029 h 1184192"/>
              <a:gd name="connsiteX0" fmla="*/ 32084 w 1989548"/>
              <a:gd name="connsiteY0" fmla="*/ 14029 h 1180763"/>
              <a:gd name="connsiteX1" fmla="*/ 4789 w 1989548"/>
              <a:gd name="connsiteY1" fmla="*/ 382 h 1180763"/>
              <a:gd name="connsiteX2" fmla="*/ 137524 w 1989548"/>
              <a:gd name="connsiteY2" fmla="*/ 29879 h 1180763"/>
              <a:gd name="connsiteX3" fmla="*/ 329253 w 1989548"/>
              <a:gd name="connsiteY3" fmla="*/ 382 h 1180763"/>
              <a:gd name="connsiteX4" fmla="*/ 1892582 w 1989548"/>
              <a:gd name="connsiteY4" fmla="*/ 15131 h 1180763"/>
              <a:gd name="connsiteX5" fmla="*/ 1981073 w 1989548"/>
              <a:gd name="connsiteY5" fmla="*/ 74124 h 1180763"/>
              <a:gd name="connsiteX6" fmla="*/ 1951577 w 1989548"/>
              <a:gd name="connsiteY6" fmla="*/ 501827 h 1180763"/>
              <a:gd name="connsiteX7" fmla="*/ 1936828 w 1989548"/>
              <a:gd name="connsiteY7" fmla="*/ 1047517 h 1180763"/>
              <a:gd name="connsiteX8" fmla="*/ 1884958 w 1989548"/>
              <a:gd name="connsiteY8" fmla="*/ 1132859 h 1180763"/>
              <a:gd name="connsiteX9" fmla="*/ 1774595 w 1989548"/>
              <a:gd name="connsiteY9" fmla="*/ 1165505 h 1180763"/>
              <a:gd name="connsiteX10" fmla="*/ 1730350 w 1989548"/>
              <a:gd name="connsiteY10" fmla="*/ 1180253 h 1180763"/>
              <a:gd name="connsiteX11" fmla="*/ 724311 w 1989548"/>
              <a:gd name="connsiteY11" fmla="*/ 1178927 h 1180763"/>
              <a:gd name="connsiteX12" fmla="*/ 601323 w 1989548"/>
              <a:gd name="connsiteY12" fmla="*/ 1162930 h 1180763"/>
              <a:gd name="connsiteX13" fmla="*/ 239663 w 1989548"/>
              <a:gd name="connsiteY13" fmla="*/ 1167705 h 1180763"/>
              <a:gd name="connsiteX14" fmla="*/ 130400 w 1989548"/>
              <a:gd name="connsiteY14" fmla="*/ 1124408 h 1180763"/>
              <a:gd name="connsiteX15" fmla="*/ 85128 w 1989548"/>
              <a:gd name="connsiteY15" fmla="*/ 1030194 h 1180763"/>
              <a:gd name="connsiteX16" fmla="*/ 72917 w 1989548"/>
              <a:gd name="connsiteY16" fmla="*/ 900034 h 1180763"/>
              <a:gd name="connsiteX17" fmla="*/ 68297 w 1989548"/>
              <a:gd name="connsiteY17" fmla="*/ 825081 h 1180763"/>
              <a:gd name="connsiteX18" fmla="*/ 57983 w 1989548"/>
              <a:gd name="connsiteY18" fmla="*/ 679305 h 1180763"/>
              <a:gd name="connsiteX19" fmla="*/ 32084 w 1989548"/>
              <a:gd name="connsiteY19" fmla="*/ 14029 h 1180763"/>
              <a:gd name="connsiteX0" fmla="*/ 32084 w 1989548"/>
              <a:gd name="connsiteY0" fmla="*/ 14029 h 1180253"/>
              <a:gd name="connsiteX1" fmla="*/ 4789 w 1989548"/>
              <a:gd name="connsiteY1" fmla="*/ 382 h 1180253"/>
              <a:gd name="connsiteX2" fmla="*/ 137524 w 1989548"/>
              <a:gd name="connsiteY2" fmla="*/ 29879 h 1180253"/>
              <a:gd name="connsiteX3" fmla="*/ 329253 w 1989548"/>
              <a:gd name="connsiteY3" fmla="*/ 382 h 1180253"/>
              <a:gd name="connsiteX4" fmla="*/ 1892582 w 1989548"/>
              <a:gd name="connsiteY4" fmla="*/ 15131 h 1180253"/>
              <a:gd name="connsiteX5" fmla="*/ 1981073 w 1989548"/>
              <a:gd name="connsiteY5" fmla="*/ 74124 h 1180253"/>
              <a:gd name="connsiteX6" fmla="*/ 1951577 w 1989548"/>
              <a:gd name="connsiteY6" fmla="*/ 501827 h 1180253"/>
              <a:gd name="connsiteX7" fmla="*/ 1936828 w 1989548"/>
              <a:gd name="connsiteY7" fmla="*/ 1047517 h 1180253"/>
              <a:gd name="connsiteX8" fmla="*/ 1884958 w 1989548"/>
              <a:gd name="connsiteY8" fmla="*/ 1132859 h 1180253"/>
              <a:gd name="connsiteX9" fmla="*/ 1774595 w 1989548"/>
              <a:gd name="connsiteY9" fmla="*/ 1165505 h 1180253"/>
              <a:gd name="connsiteX10" fmla="*/ 1730350 w 1989548"/>
              <a:gd name="connsiteY10" fmla="*/ 1180253 h 1180253"/>
              <a:gd name="connsiteX11" fmla="*/ 741371 w 1989548"/>
              <a:gd name="connsiteY11" fmla="*/ 1165279 h 1180253"/>
              <a:gd name="connsiteX12" fmla="*/ 601323 w 1989548"/>
              <a:gd name="connsiteY12" fmla="*/ 1162930 h 1180253"/>
              <a:gd name="connsiteX13" fmla="*/ 239663 w 1989548"/>
              <a:gd name="connsiteY13" fmla="*/ 1167705 h 1180253"/>
              <a:gd name="connsiteX14" fmla="*/ 130400 w 1989548"/>
              <a:gd name="connsiteY14" fmla="*/ 1124408 h 1180253"/>
              <a:gd name="connsiteX15" fmla="*/ 85128 w 1989548"/>
              <a:gd name="connsiteY15" fmla="*/ 1030194 h 1180253"/>
              <a:gd name="connsiteX16" fmla="*/ 72917 w 1989548"/>
              <a:gd name="connsiteY16" fmla="*/ 900034 h 1180253"/>
              <a:gd name="connsiteX17" fmla="*/ 68297 w 1989548"/>
              <a:gd name="connsiteY17" fmla="*/ 825081 h 1180253"/>
              <a:gd name="connsiteX18" fmla="*/ 57983 w 1989548"/>
              <a:gd name="connsiteY18" fmla="*/ 679305 h 1180253"/>
              <a:gd name="connsiteX19" fmla="*/ 32084 w 1989548"/>
              <a:gd name="connsiteY19" fmla="*/ 14029 h 1180253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36828 w 1989548"/>
              <a:gd name="connsiteY7" fmla="*/ 1047517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36828 w 1989548"/>
              <a:gd name="connsiteY7" fmla="*/ 1047517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89548"/>
              <a:gd name="connsiteY0" fmla="*/ 14029 h 1169739"/>
              <a:gd name="connsiteX1" fmla="*/ 4789 w 1989548"/>
              <a:gd name="connsiteY1" fmla="*/ 382 h 1169739"/>
              <a:gd name="connsiteX2" fmla="*/ 137524 w 1989548"/>
              <a:gd name="connsiteY2" fmla="*/ 29879 h 1169739"/>
              <a:gd name="connsiteX3" fmla="*/ 329253 w 1989548"/>
              <a:gd name="connsiteY3" fmla="*/ 382 h 1169739"/>
              <a:gd name="connsiteX4" fmla="*/ 1892582 w 1989548"/>
              <a:gd name="connsiteY4" fmla="*/ 15131 h 1169739"/>
              <a:gd name="connsiteX5" fmla="*/ 1981073 w 1989548"/>
              <a:gd name="connsiteY5" fmla="*/ 74124 h 1169739"/>
              <a:gd name="connsiteX6" fmla="*/ 1951577 w 1989548"/>
              <a:gd name="connsiteY6" fmla="*/ 501827 h 1169739"/>
              <a:gd name="connsiteX7" fmla="*/ 1953888 w 1989548"/>
              <a:gd name="connsiteY7" fmla="*/ 1037281 h 1169739"/>
              <a:gd name="connsiteX8" fmla="*/ 1884958 w 1989548"/>
              <a:gd name="connsiteY8" fmla="*/ 1132859 h 1169739"/>
              <a:gd name="connsiteX9" fmla="*/ 1774595 w 1989548"/>
              <a:gd name="connsiteY9" fmla="*/ 1165505 h 1169739"/>
              <a:gd name="connsiteX10" fmla="*/ 1706467 w 1989548"/>
              <a:gd name="connsiteY10" fmla="*/ 1163193 h 1169739"/>
              <a:gd name="connsiteX11" fmla="*/ 741371 w 1989548"/>
              <a:gd name="connsiteY11" fmla="*/ 1165279 h 1169739"/>
              <a:gd name="connsiteX12" fmla="*/ 601323 w 1989548"/>
              <a:gd name="connsiteY12" fmla="*/ 1162930 h 1169739"/>
              <a:gd name="connsiteX13" fmla="*/ 239663 w 1989548"/>
              <a:gd name="connsiteY13" fmla="*/ 1167705 h 1169739"/>
              <a:gd name="connsiteX14" fmla="*/ 130400 w 1989548"/>
              <a:gd name="connsiteY14" fmla="*/ 1124408 h 1169739"/>
              <a:gd name="connsiteX15" fmla="*/ 85128 w 1989548"/>
              <a:gd name="connsiteY15" fmla="*/ 1030194 h 1169739"/>
              <a:gd name="connsiteX16" fmla="*/ 72917 w 1989548"/>
              <a:gd name="connsiteY16" fmla="*/ 900034 h 1169739"/>
              <a:gd name="connsiteX17" fmla="*/ 68297 w 1989548"/>
              <a:gd name="connsiteY17" fmla="*/ 825081 h 1169739"/>
              <a:gd name="connsiteX18" fmla="*/ 57983 w 1989548"/>
              <a:gd name="connsiteY18" fmla="*/ 679305 h 1169739"/>
              <a:gd name="connsiteX19" fmla="*/ 32084 w 1989548"/>
              <a:gd name="connsiteY19" fmla="*/ 14029 h 1169739"/>
              <a:gd name="connsiteX0" fmla="*/ 32084 w 1996750"/>
              <a:gd name="connsiteY0" fmla="*/ 14029 h 1169739"/>
              <a:gd name="connsiteX1" fmla="*/ 4789 w 1996750"/>
              <a:gd name="connsiteY1" fmla="*/ 382 h 1169739"/>
              <a:gd name="connsiteX2" fmla="*/ 137524 w 1996750"/>
              <a:gd name="connsiteY2" fmla="*/ 29879 h 1169739"/>
              <a:gd name="connsiteX3" fmla="*/ 329253 w 1996750"/>
              <a:gd name="connsiteY3" fmla="*/ 382 h 1169739"/>
              <a:gd name="connsiteX4" fmla="*/ 1892582 w 1996750"/>
              <a:gd name="connsiteY4" fmla="*/ 15131 h 1169739"/>
              <a:gd name="connsiteX5" fmla="*/ 1981073 w 1996750"/>
              <a:gd name="connsiteY5" fmla="*/ 74124 h 1169739"/>
              <a:gd name="connsiteX6" fmla="*/ 1965224 w 1996750"/>
              <a:gd name="connsiteY6" fmla="*/ 505239 h 1169739"/>
              <a:gd name="connsiteX7" fmla="*/ 1953888 w 1996750"/>
              <a:gd name="connsiteY7" fmla="*/ 1037281 h 1169739"/>
              <a:gd name="connsiteX8" fmla="*/ 1884958 w 1996750"/>
              <a:gd name="connsiteY8" fmla="*/ 1132859 h 1169739"/>
              <a:gd name="connsiteX9" fmla="*/ 1774595 w 1996750"/>
              <a:gd name="connsiteY9" fmla="*/ 1165505 h 1169739"/>
              <a:gd name="connsiteX10" fmla="*/ 1706467 w 1996750"/>
              <a:gd name="connsiteY10" fmla="*/ 1163193 h 1169739"/>
              <a:gd name="connsiteX11" fmla="*/ 741371 w 1996750"/>
              <a:gd name="connsiteY11" fmla="*/ 1165279 h 1169739"/>
              <a:gd name="connsiteX12" fmla="*/ 601323 w 1996750"/>
              <a:gd name="connsiteY12" fmla="*/ 1162930 h 1169739"/>
              <a:gd name="connsiteX13" fmla="*/ 239663 w 1996750"/>
              <a:gd name="connsiteY13" fmla="*/ 1167705 h 1169739"/>
              <a:gd name="connsiteX14" fmla="*/ 130400 w 1996750"/>
              <a:gd name="connsiteY14" fmla="*/ 1124408 h 1169739"/>
              <a:gd name="connsiteX15" fmla="*/ 85128 w 1996750"/>
              <a:gd name="connsiteY15" fmla="*/ 1030194 h 1169739"/>
              <a:gd name="connsiteX16" fmla="*/ 72917 w 1996750"/>
              <a:gd name="connsiteY16" fmla="*/ 900034 h 1169739"/>
              <a:gd name="connsiteX17" fmla="*/ 68297 w 1996750"/>
              <a:gd name="connsiteY17" fmla="*/ 825081 h 1169739"/>
              <a:gd name="connsiteX18" fmla="*/ 57983 w 1996750"/>
              <a:gd name="connsiteY18" fmla="*/ 679305 h 1169739"/>
              <a:gd name="connsiteX19" fmla="*/ 32084 w 1996750"/>
              <a:gd name="connsiteY19" fmla="*/ 14029 h 1169739"/>
              <a:gd name="connsiteX0" fmla="*/ 32084 w 1984688"/>
              <a:gd name="connsiteY0" fmla="*/ 14029 h 1169739"/>
              <a:gd name="connsiteX1" fmla="*/ 4789 w 1984688"/>
              <a:gd name="connsiteY1" fmla="*/ 382 h 1169739"/>
              <a:gd name="connsiteX2" fmla="*/ 137524 w 1984688"/>
              <a:gd name="connsiteY2" fmla="*/ 29879 h 1169739"/>
              <a:gd name="connsiteX3" fmla="*/ 329253 w 1984688"/>
              <a:gd name="connsiteY3" fmla="*/ 382 h 1169739"/>
              <a:gd name="connsiteX4" fmla="*/ 1892582 w 1984688"/>
              <a:gd name="connsiteY4" fmla="*/ 15131 h 1169739"/>
              <a:gd name="connsiteX5" fmla="*/ 1981073 w 1984688"/>
              <a:gd name="connsiteY5" fmla="*/ 74124 h 1169739"/>
              <a:gd name="connsiteX6" fmla="*/ 1965224 w 1984688"/>
              <a:gd name="connsiteY6" fmla="*/ 505239 h 1169739"/>
              <a:gd name="connsiteX7" fmla="*/ 1953888 w 1984688"/>
              <a:gd name="connsiteY7" fmla="*/ 1037281 h 1169739"/>
              <a:gd name="connsiteX8" fmla="*/ 1884958 w 1984688"/>
              <a:gd name="connsiteY8" fmla="*/ 1132859 h 1169739"/>
              <a:gd name="connsiteX9" fmla="*/ 1774595 w 1984688"/>
              <a:gd name="connsiteY9" fmla="*/ 1165505 h 1169739"/>
              <a:gd name="connsiteX10" fmla="*/ 1706467 w 1984688"/>
              <a:gd name="connsiteY10" fmla="*/ 1163193 h 1169739"/>
              <a:gd name="connsiteX11" fmla="*/ 741371 w 1984688"/>
              <a:gd name="connsiteY11" fmla="*/ 1165279 h 1169739"/>
              <a:gd name="connsiteX12" fmla="*/ 601323 w 1984688"/>
              <a:gd name="connsiteY12" fmla="*/ 1162930 h 1169739"/>
              <a:gd name="connsiteX13" fmla="*/ 239663 w 1984688"/>
              <a:gd name="connsiteY13" fmla="*/ 1167705 h 1169739"/>
              <a:gd name="connsiteX14" fmla="*/ 130400 w 1984688"/>
              <a:gd name="connsiteY14" fmla="*/ 1124408 h 1169739"/>
              <a:gd name="connsiteX15" fmla="*/ 85128 w 1984688"/>
              <a:gd name="connsiteY15" fmla="*/ 1030194 h 1169739"/>
              <a:gd name="connsiteX16" fmla="*/ 72917 w 1984688"/>
              <a:gd name="connsiteY16" fmla="*/ 900034 h 1169739"/>
              <a:gd name="connsiteX17" fmla="*/ 68297 w 1984688"/>
              <a:gd name="connsiteY17" fmla="*/ 825081 h 1169739"/>
              <a:gd name="connsiteX18" fmla="*/ 57983 w 1984688"/>
              <a:gd name="connsiteY18" fmla="*/ 679305 h 1169739"/>
              <a:gd name="connsiteX19" fmla="*/ 32084 w 1984688"/>
              <a:gd name="connsiteY19" fmla="*/ 14029 h 1169739"/>
              <a:gd name="connsiteX0" fmla="*/ 32084 w 1984688"/>
              <a:gd name="connsiteY0" fmla="*/ 14029 h 1169739"/>
              <a:gd name="connsiteX1" fmla="*/ 4789 w 1984688"/>
              <a:gd name="connsiteY1" fmla="*/ 382 h 1169739"/>
              <a:gd name="connsiteX2" fmla="*/ 137524 w 1984688"/>
              <a:gd name="connsiteY2" fmla="*/ 29879 h 1169739"/>
              <a:gd name="connsiteX3" fmla="*/ 329253 w 1984688"/>
              <a:gd name="connsiteY3" fmla="*/ 382 h 1169739"/>
              <a:gd name="connsiteX4" fmla="*/ 1892582 w 1984688"/>
              <a:gd name="connsiteY4" fmla="*/ 15131 h 1169739"/>
              <a:gd name="connsiteX5" fmla="*/ 1981073 w 1984688"/>
              <a:gd name="connsiteY5" fmla="*/ 74124 h 1169739"/>
              <a:gd name="connsiteX6" fmla="*/ 1965224 w 1984688"/>
              <a:gd name="connsiteY6" fmla="*/ 505239 h 1169739"/>
              <a:gd name="connsiteX7" fmla="*/ 1953888 w 1984688"/>
              <a:gd name="connsiteY7" fmla="*/ 1037281 h 1169739"/>
              <a:gd name="connsiteX8" fmla="*/ 1884958 w 1984688"/>
              <a:gd name="connsiteY8" fmla="*/ 1132859 h 1169739"/>
              <a:gd name="connsiteX9" fmla="*/ 1774595 w 1984688"/>
              <a:gd name="connsiteY9" fmla="*/ 1165505 h 1169739"/>
              <a:gd name="connsiteX10" fmla="*/ 1706467 w 1984688"/>
              <a:gd name="connsiteY10" fmla="*/ 1163193 h 1169739"/>
              <a:gd name="connsiteX11" fmla="*/ 741371 w 1984688"/>
              <a:gd name="connsiteY11" fmla="*/ 1165279 h 1169739"/>
              <a:gd name="connsiteX12" fmla="*/ 601323 w 1984688"/>
              <a:gd name="connsiteY12" fmla="*/ 1162930 h 1169739"/>
              <a:gd name="connsiteX13" fmla="*/ 239663 w 1984688"/>
              <a:gd name="connsiteY13" fmla="*/ 1167705 h 1169739"/>
              <a:gd name="connsiteX14" fmla="*/ 130400 w 1984688"/>
              <a:gd name="connsiteY14" fmla="*/ 1124408 h 1169739"/>
              <a:gd name="connsiteX15" fmla="*/ 85128 w 1984688"/>
              <a:gd name="connsiteY15" fmla="*/ 1030194 h 1169739"/>
              <a:gd name="connsiteX16" fmla="*/ 72917 w 1984688"/>
              <a:gd name="connsiteY16" fmla="*/ 900034 h 1169739"/>
              <a:gd name="connsiteX17" fmla="*/ 68297 w 1984688"/>
              <a:gd name="connsiteY17" fmla="*/ 825081 h 1169739"/>
              <a:gd name="connsiteX18" fmla="*/ 57983 w 1984688"/>
              <a:gd name="connsiteY18" fmla="*/ 679305 h 1169739"/>
              <a:gd name="connsiteX19" fmla="*/ 32084 w 1984688"/>
              <a:gd name="connsiteY19" fmla="*/ 14029 h 1169739"/>
              <a:gd name="connsiteX0" fmla="*/ 32084 w 1984464"/>
              <a:gd name="connsiteY0" fmla="*/ 15957 h 1171667"/>
              <a:gd name="connsiteX1" fmla="*/ 4789 w 1984464"/>
              <a:gd name="connsiteY1" fmla="*/ 2310 h 1171667"/>
              <a:gd name="connsiteX2" fmla="*/ 137524 w 1984464"/>
              <a:gd name="connsiteY2" fmla="*/ 31807 h 1171667"/>
              <a:gd name="connsiteX3" fmla="*/ 329253 w 1984464"/>
              <a:gd name="connsiteY3" fmla="*/ 2310 h 1171667"/>
              <a:gd name="connsiteX4" fmla="*/ 1895994 w 1984464"/>
              <a:gd name="connsiteY4" fmla="*/ 0 h 1171667"/>
              <a:gd name="connsiteX5" fmla="*/ 1981073 w 1984464"/>
              <a:gd name="connsiteY5" fmla="*/ 76052 h 1171667"/>
              <a:gd name="connsiteX6" fmla="*/ 1965224 w 1984464"/>
              <a:gd name="connsiteY6" fmla="*/ 507167 h 1171667"/>
              <a:gd name="connsiteX7" fmla="*/ 1953888 w 1984464"/>
              <a:gd name="connsiteY7" fmla="*/ 1039209 h 1171667"/>
              <a:gd name="connsiteX8" fmla="*/ 1884958 w 1984464"/>
              <a:gd name="connsiteY8" fmla="*/ 1134787 h 1171667"/>
              <a:gd name="connsiteX9" fmla="*/ 1774595 w 1984464"/>
              <a:gd name="connsiteY9" fmla="*/ 1167433 h 1171667"/>
              <a:gd name="connsiteX10" fmla="*/ 1706467 w 1984464"/>
              <a:gd name="connsiteY10" fmla="*/ 1165121 h 1171667"/>
              <a:gd name="connsiteX11" fmla="*/ 741371 w 1984464"/>
              <a:gd name="connsiteY11" fmla="*/ 1167207 h 1171667"/>
              <a:gd name="connsiteX12" fmla="*/ 601323 w 1984464"/>
              <a:gd name="connsiteY12" fmla="*/ 1164858 h 1171667"/>
              <a:gd name="connsiteX13" fmla="*/ 239663 w 1984464"/>
              <a:gd name="connsiteY13" fmla="*/ 1169633 h 1171667"/>
              <a:gd name="connsiteX14" fmla="*/ 130400 w 1984464"/>
              <a:gd name="connsiteY14" fmla="*/ 1126336 h 1171667"/>
              <a:gd name="connsiteX15" fmla="*/ 85128 w 1984464"/>
              <a:gd name="connsiteY15" fmla="*/ 1032122 h 1171667"/>
              <a:gd name="connsiteX16" fmla="*/ 72917 w 1984464"/>
              <a:gd name="connsiteY16" fmla="*/ 901962 h 1171667"/>
              <a:gd name="connsiteX17" fmla="*/ 68297 w 1984464"/>
              <a:gd name="connsiteY17" fmla="*/ 827009 h 1171667"/>
              <a:gd name="connsiteX18" fmla="*/ 57983 w 1984464"/>
              <a:gd name="connsiteY18" fmla="*/ 681233 h 1171667"/>
              <a:gd name="connsiteX19" fmla="*/ 32084 w 1984464"/>
              <a:gd name="connsiteY19" fmla="*/ 15957 h 1171667"/>
              <a:gd name="connsiteX0" fmla="*/ 32084 w 1984464"/>
              <a:gd name="connsiteY0" fmla="*/ 15957 h 1171667"/>
              <a:gd name="connsiteX1" fmla="*/ 4789 w 1984464"/>
              <a:gd name="connsiteY1" fmla="*/ 2310 h 1171667"/>
              <a:gd name="connsiteX2" fmla="*/ 137524 w 1984464"/>
              <a:gd name="connsiteY2" fmla="*/ 14747 h 1171667"/>
              <a:gd name="connsiteX3" fmla="*/ 329253 w 1984464"/>
              <a:gd name="connsiteY3" fmla="*/ 2310 h 1171667"/>
              <a:gd name="connsiteX4" fmla="*/ 1895994 w 1984464"/>
              <a:gd name="connsiteY4" fmla="*/ 0 h 1171667"/>
              <a:gd name="connsiteX5" fmla="*/ 1981073 w 1984464"/>
              <a:gd name="connsiteY5" fmla="*/ 76052 h 1171667"/>
              <a:gd name="connsiteX6" fmla="*/ 1965224 w 1984464"/>
              <a:gd name="connsiteY6" fmla="*/ 507167 h 1171667"/>
              <a:gd name="connsiteX7" fmla="*/ 1953888 w 1984464"/>
              <a:gd name="connsiteY7" fmla="*/ 1039209 h 1171667"/>
              <a:gd name="connsiteX8" fmla="*/ 1884958 w 1984464"/>
              <a:gd name="connsiteY8" fmla="*/ 1134787 h 1171667"/>
              <a:gd name="connsiteX9" fmla="*/ 1774595 w 1984464"/>
              <a:gd name="connsiteY9" fmla="*/ 1167433 h 1171667"/>
              <a:gd name="connsiteX10" fmla="*/ 1706467 w 1984464"/>
              <a:gd name="connsiteY10" fmla="*/ 1165121 h 1171667"/>
              <a:gd name="connsiteX11" fmla="*/ 741371 w 1984464"/>
              <a:gd name="connsiteY11" fmla="*/ 1167207 h 1171667"/>
              <a:gd name="connsiteX12" fmla="*/ 601323 w 1984464"/>
              <a:gd name="connsiteY12" fmla="*/ 1164858 h 1171667"/>
              <a:gd name="connsiteX13" fmla="*/ 239663 w 1984464"/>
              <a:gd name="connsiteY13" fmla="*/ 1169633 h 1171667"/>
              <a:gd name="connsiteX14" fmla="*/ 130400 w 1984464"/>
              <a:gd name="connsiteY14" fmla="*/ 1126336 h 1171667"/>
              <a:gd name="connsiteX15" fmla="*/ 85128 w 1984464"/>
              <a:gd name="connsiteY15" fmla="*/ 1032122 h 1171667"/>
              <a:gd name="connsiteX16" fmla="*/ 72917 w 1984464"/>
              <a:gd name="connsiteY16" fmla="*/ 901962 h 1171667"/>
              <a:gd name="connsiteX17" fmla="*/ 68297 w 1984464"/>
              <a:gd name="connsiteY17" fmla="*/ 827009 h 1171667"/>
              <a:gd name="connsiteX18" fmla="*/ 57983 w 1984464"/>
              <a:gd name="connsiteY18" fmla="*/ 681233 h 1171667"/>
              <a:gd name="connsiteX19" fmla="*/ 32084 w 1984464"/>
              <a:gd name="connsiteY19" fmla="*/ 15957 h 1171667"/>
              <a:gd name="connsiteX0" fmla="*/ 124 w 1952504"/>
              <a:gd name="connsiteY0" fmla="*/ 55326 h 1211036"/>
              <a:gd name="connsiteX1" fmla="*/ 20596 w 1952504"/>
              <a:gd name="connsiteY1" fmla="*/ 38267 h 1211036"/>
              <a:gd name="connsiteX2" fmla="*/ 105564 w 1952504"/>
              <a:gd name="connsiteY2" fmla="*/ 54116 h 1211036"/>
              <a:gd name="connsiteX3" fmla="*/ 297293 w 1952504"/>
              <a:gd name="connsiteY3" fmla="*/ 41679 h 1211036"/>
              <a:gd name="connsiteX4" fmla="*/ 1864034 w 1952504"/>
              <a:gd name="connsiteY4" fmla="*/ 39369 h 1211036"/>
              <a:gd name="connsiteX5" fmla="*/ 1949113 w 1952504"/>
              <a:gd name="connsiteY5" fmla="*/ 115421 h 1211036"/>
              <a:gd name="connsiteX6" fmla="*/ 1933264 w 1952504"/>
              <a:gd name="connsiteY6" fmla="*/ 546536 h 1211036"/>
              <a:gd name="connsiteX7" fmla="*/ 1921928 w 1952504"/>
              <a:gd name="connsiteY7" fmla="*/ 1078578 h 1211036"/>
              <a:gd name="connsiteX8" fmla="*/ 1852998 w 1952504"/>
              <a:gd name="connsiteY8" fmla="*/ 1174156 h 1211036"/>
              <a:gd name="connsiteX9" fmla="*/ 1742635 w 1952504"/>
              <a:gd name="connsiteY9" fmla="*/ 1206802 h 1211036"/>
              <a:gd name="connsiteX10" fmla="*/ 1674507 w 1952504"/>
              <a:gd name="connsiteY10" fmla="*/ 1204490 h 1211036"/>
              <a:gd name="connsiteX11" fmla="*/ 709411 w 1952504"/>
              <a:gd name="connsiteY11" fmla="*/ 1206576 h 1211036"/>
              <a:gd name="connsiteX12" fmla="*/ 569363 w 1952504"/>
              <a:gd name="connsiteY12" fmla="*/ 1204227 h 1211036"/>
              <a:gd name="connsiteX13" fmla="*/ 207703 w 1952504"/>
              <a:gd name="connsiteY13" fmla="*/ 1209002 h 1211036"/>
              <a:gd name="connsiteX14" fmla="*/ 98440 w 1952504"/>
              <a:gd name="connsiteY14" fmla="*/ 1165705 h 1211036"/>
              <a:gd name="connsiteX15" fmla="*/ 53168 w 1952504"/>
              <a:gd name="connsiteY15" fmla="*/ 1071491 h 1211036"/>
              <a:gd name="connsiteX16" fmla="*/ 40957 w 1952504"/>
              <a:gd name="connsiteY16" fmla="*/ 941331 h 1211036"/>
              <a:gd name="connsiteX17" fmla="*/ 36337 w 1952504"/>
              <a:gd name="connsiteY17" fmla="*/ 866378 h 1211036"/>
              <a:gd name="connsiteX18" fmla="*/ 26023 w 1952504"/>
              <a:gd name="connsiteY18" fmla="*/ 720602 h 1211036"/>
              <a:gd name="connsiteX19" fmla="*/ 124 w 1952504"/>
              <a:gd name="connsiteY19" fmla="*/ 55326 h 1211036"/>
              <a:gd name="connsiteX0" fmla="*/ 493 w 1952873"/>
              <a:gd name="connsiteY0" fmla="*/ 300063 h 1455773"/>
              <a:gd name="connsiteX1" fmla="*/ 20965 w 1952873"/>
              <a:gd name="connsiteY1" fmla="*/ 283004 h 1455773"/>
              <a:gd name="connsiteX2" fmla="*/ 141617 w 1952873"/>
              <a:gd name="connsiteY2" fmla="*/ 1 h 1455773"/>
              <a:gd name="connsiteX3" fmla="*/ 297662 w 1952873"/>
              <a:gd name="connsiteY3" fmla="*/ 286416 h 1455773"/>
              <a:gd name="connsiteX4" fmla="*/ 1864403 w 1952873"/>
              <a:gd name="connsiteY4" fmla="*/ 284106 h 1455773"/>
              <a:gd name="connsiteX5" fmla="*/ 1949482 w 1952873"/>
              <a:gd name="connsiteY5" fmla="*/ 360158 h 1455773"/>
              <a:gd name="connsiteX6" fmla="*/ 1933633 w 1952873"/>
              <a:gd name="connsiteY6" fmla="*/ 791273 h 1455773"/>
              <a:gd name="connsiteX7" fmla="*/ 1922297 w 1952873"/>
              <a:gd name="connsiteY7" fmla="*/ 1323315 h 1455773"/>
              <a:gd name="connsiteX8" fmla="*/ 1853367 w 1952873"/>
              <a:gd name="connsiteY8" fmla="*/ 1418893 h 1455773"/>
              <a:gd name="connsiteX9" fmla="*/ 1743004 w 1952873"/>
              <a:gd name="connsiteY9" fmla="*/ 1451539 h 1455773"/>
              <a:gd name="connsiteX10" fmla="*/ 1674876 w 1952873"/>
              <a:gd name="connsiteY10" fmla="*/ 1449227 h 1455773"/>
              <a:gd name="connsiteX11" fmla="*/ 709780 w 1952873"/>
              <a:gd name="connsiteY11" fmla="*/ 1451313 h 1455773"/>
              <a:gd name="connsiteX12" fmla="*/ 569732 w 1952873"/>
              <a:gd name="connsiteY12" fmla="*/ 1448964 h 1455773"/>
              <a:gd name="connsiteX13" fmla="*/ 208072 w 1952873"/>
              <a:gd name="connsiteY13" fmla="*/ 1453739 h 1455773"/>
              <a:gd name="connsiteX14" fmla="*/ 98809 w 1952873"/>
              <a:gd name="connsiteY14" fmla="*/ 1410442 h 1455773"/>
              <a:gd name="connsiteX15" fmla="*/ 53537 w 1952873"/>
              <a:gd name="connsiteY15" fmla="*/ 1316228 h 1455773"/>
              <a:gd name="connsiteX16" fmla="*/ 41326 w 1952873"/>
              <a:gd name="connsiteY16" fmla="*/ 1186068 h 1455773"/>
              <a:gd name="connsiteX17" fmla="*/ 36706 w 1952873"/>
              <a:gd name="connsiteY17" fmla="*/ 1111115 h 1455773"/>
              <a:gd name="connsiteX18" fmla="*/ 26392 w 1952873"/>
              <a:gd name="connsiteY18" fmla="*/ 965339 h 1455773"/>
              <a:gd name="connsiteX19" fmla="*/ 493 w 1952873"/>
              <a:gd name="connsiteY19" fmla="*/ 300063 h 1455773"/>
              <a:gd name="connsiteX0" fmla="*/ 6578 w 1958958"/>
              <a:gd name="connsiteY0" fmla="*/ 314703 h 1470413"/>
              <a:gd name="connsiteX1" fmla="*/ 13668 w 1958958"/>
              <a:gd name="connsiteY1" fmla="*/ 70159 h 1470413"/>
              <a:gd name="connsiteX2" fmla="*/ 147702 w 1958958"/>
              <a:gd name="connsiteY2" fmla="*/ 14641 h 1470413"/>
              <a:gd name="connsiteX3" fmla="*/ 303747 w 1958958"/>
              <a:gd name="connsiteY3" fmla="*/ 301056 h 1470413"/>
              <a:gd name="connsiteX4" fmla="*/ 1870488 w 1958958"/>
              <a:gd name="connsiteY4" fmla="*/ 298746 h 1470413"/>
              <a:gd name="connsiteX5" fmla="*/ 1955567 w 1958958"/>
              <a:gd name="connsiteY5" fmla="*/ 374798 h 1470413"/>
              <a:gd name="connsiteX6" fmla="*/ 1939718 w 1958958"/>
              <a:gd name="connsiteY6" fmla="*/ 805913 h 1470413"/>
              <a:gd name="connsiteX7" fmla="*/ 1928382 w 1958958"/>
              <a:gd name="connsiteY7" fmla="*/ 1337955 h 1470413"/>
              <a:gd name="connsiteX8" fmla="*/ 1859452 w 1958958"/>
              <a:gd name="connsiteY8" fmla="*/ 1433533 h 1470413"/>
              <a:gd name="connsiteX9" fmla="*/ 1749089 w 1958958"/>
              <a:gd name="connsiteY9" fmla="*/ 1466179 h 1470413"/>
              <a:gd name="connsiteX10" fmla="*/ 1680961 w 1958958"/>
              <a:gd name="connsiteY10" fmla="*/ 1463867 h 1470413"/>
              <a:gd name="connsiteX11" fmla="*/ 715865 w 1958958"/>
              <a:gd name="connsiteY11" fmla="*/ 1465953 h 1470413"/>
              <a:gd name="connsiteX12" fmla="*/ 575817 w 1958958"/>
              <a:gd name="connsiteY12" fmla="*/ 1463604 h 1470413"/>
              <a:gd name="connsiteX13" fmla="*/ 214157 w 1958958"/>
              <a:gd name="connsiteY13" fmla="*/ 1468379 h 1470413"/>
              <a:gd name="connsiteX14" fmla="*/ 104894 w 1958958"/>
              <a:gd name="connsiteY14" fmla="*/ 1425082 h 1470413"/>
              <a:gd name="connsiteX15" fmla="*/ 59622 w 1958958"/>
              <a:gd name="connsiteY15" fmla="*/ 1330868 h 1470413"/>
              <a:gd name="connsiteX16" fmla="*/ 47411 w 1958958"/>
              <a:gd name="connsiteY16" fmla="*/ 1200708 h 1470413"/>
              <a:gd name="connsiteX17" fmla="*/ 42791 w 1958958"/>
              <a:gd name="connsiteY17" fmla="*/ 1125755 h 1470413"/>
              <a:gd name="connsiteX18" fmla="*/ 32477 w 1958958"/>
              <a:gd name="connsiteY18" fmla="*/ 979979 h 1470413"/>
              <a:gd name="connsiteX19" fmla="*/ 6578 w 1958958"/>
              <a:gd name="connsiteY19" fmla="*/ 314703 h 1470413"/>
              <a:gd name="connsiteX0" fmla="*/ 1816 w 1954196"/>
              <a:gd name="connsiteY0" fmla="*/ 315289 h 1470999"/>
              <a:gd name="connsiteX1" fmla="*/ 8906 w 1954196"/>
              <a:gd name="connsiteY1" fmla="*/ 70745 h 1470999"/>
              <a:gd name="connsiteX2" fmla="*/ 142940 w 1954196"/>
              <a:gd name="connsiteY2" fmla="*/ 15227 h 1470999"/>
              <a:gd name="connsiteX3" fmla="*/ 298985 w 1954196"/>
              <a:gd name="connsiteY3" fmla="*/ 301642 h 1470999"/>
              <a:gd name="connsiteX4" fmla="*/ 1865726 w 1954196"/>
              <a:gd name="connsiteY4" fmla="*/ 299332 h 1470999"/>
              <a:gd name="connsiteX5" fmla="*/ 1950805 w 1954196"/>
              <a:gd name="connsiteY5" fmla="*/ 375384 h 1470999"/>
              <a:gd name="connsiteX6" fmla="*/ 1934956 w 1954196"/>
              <a:gd name="connsiteY6" fmla="*/ 806499 h 1470999"/>
              <a:gd name="connsiteX7" fmla="*/ 1923620 w 1954196"/>
              <a:gd name="connsiteY7" fmla="*/ 1338541 h 1470999"/>
              <a:gd name="connsiteX8" fmla="*/ 1854690 w 1954196"/>
              <a:gd name="connsiteY8" fmla="*/ 1434119 h 1470999"/>
              <a:gd name="connsiteX9" fmla="*/ 1744327 w 1954196"/>
              <a:gd name="connsiteY9" fmla="*/ 1466765 h 1470999"/>
              <a:gd name="connsiteX10" fmla="*/ 1676199 w 1954196"/>
              <a:gd name="connsiteY10" fmla="*/ 1464453 h 1470999"/>
              <a:gd name="connsiteX11" fmla="*/ 711103 w 1954196"/>
              <a:gd name="connsiteY11" fmla="*/ 1466539 h 1470999"/>
              <a:gd name="connsiteX12" fmla="*/ 571055 w 1954196"/>
              <a:gd name="connsiteY12" fmla="*/ 1464190 h 1470999"/>
              <a:gd name="connsiteX13" fmla="*/ 209395 w 1954196"/>
              <a:gd name="connsiteY13" fmla="*/ 1468965 h 1470999"/>
              <a:gd name="connsiteX14" fmla="*/ 100132 w 1954196"/>
              <a:gd name="connsiteY14" fmla="*/ 1425668 h 1470999"/>
              <a:gd name="connsiteX15" fmla="*/ 54860 w 1954196"/>
              <a:gd name="connsiteY15" fmla="*/ 1331454 h 1470999"/>
              <a:gd name="connsiteX16" fmla="*/ 42649 w 1954196"/>
              <a:gd name="connsiteY16" fmla="*/ 1201294 h 1470999"/>
              <a:gd name="connsiteX17" fmla="*/ 38029 w 1954196"/>
              <a:gd name="connsiteY17" fmla="*/ 1126341 h 1470999"/>
              <a:gd name="connsiteX18" fmla="*/ 27715 w 1954196"/>
              <a:gd name="connsiteY18" fmla="*/ 980565 h 1470999"/>
              <a:gd name="connsiteX19" fmla="*/ 1816 w 1954196"/>
              <a:gd name="connsiteY19" fmla="*/ 315289 h 1470999"/>
              <a:gd name="connsiteX0" fmla="*/ 10419 w 1962799"/>
              <a:gd name="connsiteY0" fmla="*/ 329905 h 1485615"/>
              <a:gd name="connsiteX1" fmla="*/ 4127 w 1962799"/>
              <a:gd name="connsiteY1" fmla="*/ 45217 h 1485615"/>
              <a:gd name="connsiteX2" fmla="*/ 151543 w 1962799"/>
              <a:gd name="connsiteY2" fmla="*/ 29843 h 1485615"/>
              <a:gd name="connsiteX3" fmla="*/ 307588 w 1962799"/>
              <a:gd name="connsiteY3" fmla="*/ 316258 h 1485615"/>
              <a:gd name="connsiteX4" fmla="*/ 1874329 w 1962799"/>
              <a:gd name="connsiteY4" fmla="*/ 313948 h 1485615"/>
              <a:gd name="connsiteX5" fmla="*/ 1959408 w 1962799"/>
              <a:gd name="connsiteY5" fmla="*/ 390000 h 1485615"/>
              <a:gd name="connsiteX6" fmla="*/ 1943559 w 1962799"/>
              <a:gd name="connsiteY6" fmla="*/ 821115 h 1485615"/>
              <a:gd name="connsiteX7" fmla="*/ 1932223 w 1962799"/>
              <a:gd name="connsiteY7" fmla="*/ 1353157 h 1485615"/>
              <a:gd name="connsiteX8" fmla="*/ 1863293 w 1962799"/>
              <a:gd name="connsiteY8" fmla="*/ 1448735 h 1485615"/>
              <a:gd name="connsiteX9" fmla="*/ 1752930 w 1962799"/>
              <a:gd name="connsiteY9" fmla="*/ 1481381 h 1485615"/>
              <a:gd name="connsiteX10" fmla="*/ 1684802 w 1962799"/>
              <a:gd name="connsiteY10" fmla="*/ 1479069 h 1485615"/>
              <a:gd name="connsiteX11" fmla="*/ 719706 w 1962799"/>
              <a:gd name="connsiteY11" fmla="*/ 1481155 h 1485615"/>
              <a:gd name="connsiteX12" fmla="*/ 579658 w 1962799"/>
              <a:gd name="connsiteY12" fmla="*/ 1478806 h 1485615"/>
              <a:gd name="connsiteX13" fmla="*/ 217998 w 1962799"/>
              <a:gd name="connsiteY13" fmla="*/ 1483581 h 1485615"/>
              <a:gd name="connsiteX14" fmla="*/ 108735 w 1962799"/>
              <a:gd name="connsiteY14" fmla="*/ 1440284 h 1485615"/>
              <a:gd name="connsiteX15" fmla="*/ 63463 w 1962799"/>
              <a:gd name="connsiteY15" fmla="*/ 1346070 h 1485615"/>
              <a:gd name="connsiteX16" fmla="*/ 51252 w 1962799"/>
              <a:gd name="connsiteY16" fmla="*/ 1215910 h 1485615"/>
              <a:gd name="connsiteX17" fmla="*/ 46632 w 1962799"/>
              <a:gd name="connsiteY17" fmla="*/ 1140957 h 1485615"/>
              <a:gd name="connsiteX18" fmla="*/ 36318 w 1962799"/>
              <a:gd name="connsiteY18" fmla="*/ 995181 h 1485615"/>
              <a:gd name="connsiteX19" fmla="*/ 10419 w 1962799"/>
              <a:gd name="connsiteY19" fmla="*/ 329905 h 1485615"/>
              <a:gd name="connsiteX0" fmla="*/ 10419 w 1962799"/>
              <a:gd name="connsiteY0" fmla="*/ 312373 h 1468083"/>
              <a:gd name="connsiteX1" fmla="*/ 4127 w 1962799"/>
              <a:gd name="connsiteY1" fmla="*/ 27685 h 1468083"/>
              <a:gd name="connsiteX2" fmla="*/ 151543 w 1962799"/>
              <a:gd name="connsiteY2" fmla="*/ 12311 h 1468083"/>
              <a:gd name="connsiteX3" fmla="*/ 445863 w 1962799"/>
              <a:gd name="connsiteY3" fmla="*/ 8794 h 1468083"/>
              <a:gd name="connsiteX4" fmla="*/ 1874329 w 1962799"/>
              <a:gd name="connsiteY4" fmla="*/ 296416 h 1468083"/>
              <a:gd name="connsiteX5" fmla="*/ 1959408 w 1962799"/>
              <a:gd name="connsiteY5" fmla="*/ 372468 h 1468083"/>
              <a:gd name="connsiteX6" fmla="*/ 1943559 w 1962799"/>
              <a:gd name="connsiteY6" fmla="*/ 803583 h 1468083"/>
              <a:gd name="connsiteX7" fmla="*/ 1932223 w 1962799"/>
              <a:gd name="connsiteY7" fmla="*/ 1335625 h 1468083"/>
              <a:gd name="connsiteX8" fmla="*/ 1863293 w 1962799"/>
              <a:gd name="connsiteY8" fmla="*/ 1431203 h 1468083"/>
              <a:gd name="connsiteX9" fmla="*/ 1752930 w 1962799"/>
              <a:gd name="connsiteY9" fmla="*/ 1463849 h 1468083"/>
              <a:gd name="connsiteX10" fmla="*/ 1684802 w 1962799"/>
              <a:gd name="connsiteY10" fmla="*/ 1461537 h 1468083"/>
              <a:gd name="connsiteX11" fmla="*/ 719706 w 1962799"/>
              <a:gd name="connsiteY11" fmla="*/ 1463623 h 1468083"/>
              <a:gd name="connsiteX12" fmla="*/ 579658 w 1962799"/>
              <a:gd name="connsiteY12" fmla="*/ 1461274 h 1468083"/>
              <a:gd name="connsiteX13" fmla="*/ 217998 w 1962799"/>
              <a:gd name="connsiteY13" fmla="*/ 1466049 h 1468083"/>
              <a:gd name="connsiteX14" fmla="*/ 108735 w 1962799"/>
              <a:gd name="connsiteY14" fmla="*/ 1422752 h 1468083"/>
              <a:gd name="connsiteX15" fmla="*/ 63463 w 1962799"/>
              <a:gd name="connsiteY15" fmla="*/ 1328538 h 1468083"/>
              <a:gd name="connsiteX16" fmla="*/ 51252 w 1962799"/>
              <a:gd name="connsiteY16" fmla="*/ 1198378 h 1468083"/>
              <a:gd name="connsiteX17" fmla="*/ 46632 w 1962799"/>
              <a:gd name="connsiteY17" fmla="*/ 1123425 h 1468083"/>
              <a:gd name="connsiteX18" fmla="*/ 36318 w 1962799"/>
              <a:gd name="connsiteY18" fmla="*/ 977649 h 1468083"/>
              <a:gd name="connsiteX19" fmla="*/ 10419 w 1962799"/>
              <a:gd name="connsiteY19" fmla="*/ 312373 h 1468083"/>
              <a:gd name="connsiteX0" fmla="*/ 10419 w 1977237"/>
              <a:gd name="connsiteY0" fmla="*/ 314810 h 1470520"/>
              <a:gd name="connsiteX1" fmla="*/ 4127 w 1977237"/>
              <a:gd name="connsiteY1" fmla="*/ 30122 h 1470520"/>
              <a:gd name="connsiteX2" fmla="*/ 151543 w 1977237"/>
              <a:gd name="connsiteY2" fmla="*/ 14748 h 1470520"/>
              <a:gd name="connsiteX3" fmla="*/ 445863 w 1977237"/>
              <a:gd name="connsiteY3" fmla="*/ 11231 h 1470520"/>
              <a:gd name="connsiteX4" fmla="*/ 1959078 w 1977237"/>
              <a:gd name="connsiteY4" fmla="*/ 0 h 1470520"/>
              <a:gd name="connsiteX5" fmla="*/ 1959408 w 1977237"/>
              <a:gd name="connsiteY5" fmla="*/ 374905 h 1470520"/>
              <a:gd name="connsiteX6" fmla="*/ 1943559 w 1977237"/>
              <a:gd name="connsiteY6" fmla="*/ 806020 h 1470520"/>
              <a:gd name="connsiteX7" fmla="*/ 1932223 w 1977237"/>
              <a:gd name="connsiteY7" fmla="*/ 1338062 h 1470520"/>
              <a:gd name="connsiteX8" fmla="*/ 1863293 w 1977237"/>
              <a:gd name="connsiteY8" fmla="*/ 1433640 h 1470520"/>
              <a:gd name="connsiteX9" fmla="*/ 1752930 w 1977237"/>
              <a:gd name="connsiteY9" fmla="*/ 1466286 h 1470520"/>
              <a:gd name="connsiteX10" fmla="*/ 1684802 w 1977237"/>
              <a:gd name="connsiteY10" fmla="*/ 1463974 h 1470520"/>
              <a:gd name="connsiteX11" fmla="*/ 719706 w 1977237"/>
              <a:gd name="connsiteY11" fmla="*/ 1466060 h 1470520"/>
              <a:gd name="connsiteX12" fmla="*/ 579658 w 1977237"/>
              <a:gd name="connsiteY12" fmla="*/ 1463711 h 1470520"/>
              <a:gd name="connsiteX13" fmla="*/ 217998 w 1977237"/>
              <a:gd name="connsiteY13" fmla="*/ 1468486 h 1470520"/>
              <a:gd name="connsiteX14" fmla="*/ 108735 w 1977237"/>
              <a:gd name="connsiteY14" fmla="*/ 1425189 h 1470520"/>
              <a:gd name="connsiteX15" fmla="*/ 63463 w 1977237"/>
              <a:gd name="connsiteY15" fmla="*/ 1330975 h 1470520"/>
              <a:gd name="connsiteX16" fmla="*/ 51252 w 1977237"/>
              <a:gd name="connsiteY16" fmla="*/ 1200815 h 1470520"/>
              <a:gd name="connsiteX17" fmla="*/ 46632 w 1977237"/>
              <a:gd name="connsiteY17" fmla="*/ 1125862 h 1470520"/>
              <a:gd name="connsiteX18" fmla="*/ 36318 w 1977237"/>
              <a:gd name="connsiteY18" fmla="*/ 980086 h 1470520"/>
              <a:gd name="connsiteX19" fmla="*/ 10419 w 1977237"/>
              <a:gd name="connsiteY19" fmla="*/ 314810 h 1470520"/>
              <a:gd name="connsiteX0" fmla="*/ 10419 w 1977237"/>
              <a:gd name="connsiteY0" fmla="*/ 314810 h 1470520"/>
              <a:gd name="connsiteX1" fmla="*/ 4127 w 1977237"/>
              <a:gd name="connsiteY1" fmla="*/ 30122 h 1470520"/>
              <a:gd name="connsiteX2" fmla="*/ 151543 w 1977237"/>
              <a:gd name="connsiteY2" fmla="*/ 14748 h 1470520"/>
              <a:gd name="connsiteX3" fmla="*/ 445863 w 1977237"/>
              <a:gd name="connsiteY3" fmla="*/ 11231 h 1470520"/>
              <a:gd name="connsiteX4" fmla="*/ 1959078 w 1977237"/>
              <a:gd name="connsiteY4" fmla="*/ 0 h 1470520"/>
              <a:gd name="connsiteX5" fmla="*/ 1959408 w 1977237"/>
              <a:gd name="connsiteY5" fmla="*/ 374905 h 1470520"/>
              <a:gd name="connsiteX6" fmla="*/ 1943559 w 1977237"/>
              <a:gd name="connsiteY6" fmla="*/ 806020 h 1470520"/>
              <a:gd name="connsiteX7" fmla="*/ 1932223 w 1977237"/>
              <a:gd name="connsiteY7" fmla="*/ 1338062 h 1470520"/>
              <a:gd name="connsiteX8" fmla="*/ 1863293 w 1977237"/>
              <a:gd name="connsiteY8" fmla="*/ 1433640 h 1470520"/>
              <a:gd name="connsiteX9" fmla="*/ 1752930 w 1977237"/>
              <a:gd name="connsiteY9" fmla="*/ 1466286 h 1470520"/>
              <a:gd name="connsiteX10" fmla="*/ 1684802 w 1977237"/>
              <a:gd name="connsiteY10" fmla="*/ 1463974 h 1470520"/>
              <a:gd name="connsiteX11" fmla="*/ 719706 w 1977237"/>
              <a:gd name="connsiteY11" fmla="*/ 1466060 h 1470520"/>
              <a:gd name="connsiteX12" fmla="*/ 579658 w 1977237"/>
              <a:gd name="connsiteY12" fmla="*/ 1463711 h 1470520"/>
              <a:gd name="connsiteX13" fmla="*/ 217998 w 1977237"/>
              <a:gd name="connsiteY13" fmla="*/ 1468486 h 1470520"/>
              <a:gd name="connsiteX14" fmla="*/ 108735 w 1977237"/>
              <a:gd name="connsiteY14" fmla="*/ 1425189 h 1470520"/>
              <a:gd name="connsiteX15" fmla="*/ 63463 w 1977237"/>
              <a:gd name="connsiteY15" fmla="*/ 1330975 h 1470520"/>
              <a:gd name="connsiteX16" fmla="*/ 51252 w 1977237"/>
              <a:gd name="connsiteY16" fmla="*/ 1200815 h 1470520"/>
              <a:gd name="connsiteX17" fmla="*/ 46632 w 1977237"/>
              <a:gd name="connsiteY17" fmla="*/ 1125862 h 1470520"/>
              <a:gd name="connsiteX18" fmla="*/ 36318 w 1977237"/>
              <a:gd name="connsiteY18" fmla="*/ 980086 h 1470520"/>
              <a:gd name="connsiteX19" fmla="*/ 10419 w 1977237"/>
              <a:gd name="connsiteY19" fmla="*/ 314810 h 1470520"/>
              <a:gd name="connsiteX0" fmla="*/ 10419 w 1977237"/>
              <a:gd name="connsiteY0" fmla="*/ 316961 h 1472671"/>
              <a:gd name="connsiteX1" fmla="*/ 4127 w 1977237"/>
              <a:gd name="connsiteY1" fmla="*/ 32273 h 1472671"/>
              <a:gd name="connsiteX2" fmla="*/ 151543 w 1977237"/>
              <a:gd name="connsiteY2" fmla="*/ 16899 h 1472671"/>
              <a:gd name="connsiteX3" fmla="*/ 445863 w 1977237"/>
              <a:gd name="connsiteY3" fmla="*/ 0 h 1472671"/>
              <a:gd name="connsiteX4" fmla="*/ 1959078 w 1977237"/>
              <a:gd name="connsiteY4" fmla="*/ 2151 h 1472671"/>
              <a:gd name="connsiteX5" fmla="*/ 1959408 w 1977237"/>
              <a:gd name="connsiteY5" fmla="*/ 377056 h 1472671"/>
              <a:gd name="connsiteX6" fmla="*/ 1943559 w 1977237"/>
              <a:gd name="connsiteY6" fmla="*/ 808171 h 1472671"/>
              <a:gd name="connsiteX7" fmla="*/ 1932223 w 1977237"/>
              <a:gd name="connsiteY7" fmla="*/ 1340213 h 1472671"/>
              <a:gd name="connsiteX8" fmla="*/ 1863293 w 1977237"/>
              <a:gd name="connsiteY8" fmla="*/ 1435791 h 1472671"/>
              <a:gd name="connsiteX9" fmla="*/ 1752930 w 1977237"/>
              <a:gd name="connsiteY9" fmla="*/ 1468437 h 1472671"/>
              <a:gd name="connsiteX10" fmla="*/ 1684802 w 1977237"/>
              <a:gd name="connsiteY10" fmla="*/ 1466125 h 1472671"/>
              <a:gd name="connsiteX11" fmla="*/ 719706 w 1977237"/>
              <a:gd name="connsiteY11" fmla="*/ 1468211 h 1472671"/>
              <a:gd name="connsiteX12" fmla="*/ 579658 w 1977237"/>
              <a:gd name="connsiteY12" fmla="*/ 1465862 h 1472671"/>
              <a:gd name="connsiteX13" fmla="*/ 217998 w 1977237"/>
              <a:gd name="connsiteY13" fmla="*/ 1470637 h 1472671"/>
              <a:gd name="connsiteX14" fmla="*/ 108735 w 1977237"/>
              <a:gd name="connsiteY14" fmla="*/ 1427340 h 1472671"/>
              <a:gd name="connsiteX15" fmla="*/ 63463 w 1977237"/>
              <a:gd name="connsiteY15" fmla="*/ 1333126 h 1472671"/>
              <a:gd name="connsiteX16" fmla="*/ 51252 w 1977237"/>
              <a:gd name="connsiteY16" fmla="*/ 1202966 h 1472671"/>
              <a:gd name="connsiteX17" fmla="*/ 46632 w 1977237"/>
              <a:gd name="connsiteY17" fmla="*/ 1128013 h 1472671"/>
              <a:gd name="connsiteX18" fmla="*/ 36318 w 1977237"/>
              <a:gd name="connsiteY18" fmla="*/ 982237 h 1472671"/>
              <a:gd name="connsiteX19" fmla="*/ 10419 w 1977237"/>
              <a:gd name="connsiteY19" fmla="*/ 316961 h 1472671"/>
              <a:gd name="connsiteX0" fmla="*/ 16006 w 1982824"/>
              <a:gd name="connsiteY0" fmla="*/ 316961 h 1472671"/>
              <a:gd name="connsiteX1" fmla="*/ 9714 w 1982824"/>
              <a:gd name="connsiteY1" fmla="*/ 32273 h 1472671"/>
              <a:gd name="connsiteX2" fmla="*/ 152669 w 1982824"/>
              <a:gd name="connsiteY2" fmla="*/ 7978 h 1472671"/>
              <a:gd name="connsiteX3" fmla="*/ 451450 w 1982824"/>
              <a:gd name="connsiteY3" fmla="*/ 0 h 1472671"/>
              <a:gd name="connsiteX4" fmla="*/ 1964665 w 1982824"/>
              <a:gd name="connsiteY4" fmla="*/ 2151 h 1472671"/>
              <a:gd name="connsiteX5" fmla="*/ 1964995 w 1982824"/>
              <a:gd name="connsiteY5" fmla="*/ 377056 h 1472671"/>
              <a:gd name="connsiteX6" fmla="*/ 1949146 w 1982824"/>
              <a:gd name="connsiteY6" fmla="*/ 808171 h 1472671"/>
              <a:gd name="connsiteX7" fmla="*/ 1937810 w 1982824"/>
              <a:gd name="connsiteY7" fmla="*/ 1340213 h 1472671"/>
              <a:gd name="connsiteX8" fmla="*/ 1868880 w 1982824"/>
              <a:gd name="connsiteY8" fmla="*/ 1435791 h 1472671"/>
              <a:gd name="connsiteX9" fmla="*/ 1758517 w 1982824"/>
              <a:gd name="connsiteY9" fmla="*/ 1468437 h 1472671"/>
              <a:gd name="connsiteX10" fmla="*/ 1690389 w 1982824"/>
              <a:gd name="connsiteY10" fmla="*/ 1466125 h 1472671"/>
              <a:gd name="connsiteX11" fmla="*/ 725293 w 1982824"/>
              <a:gd name="connsiteY11" fmla="*/ 1468211 h 1472671"/>
              <a:gd name="connsiteX12" fmla="*/ 585245 w 1982824"/>
              <a:gd name="connsiteY12" fmla="*/ 1465862 h 1472671"/>
              <a:gd name="connsiteX13" fmla="*/ 223585 w 1982824"/>
              <a:gd name="connsiteY13" fmla="*/ 1470637 h 1472671"/>
              <a:gd name="connsiteX14" fmla="*/ 114322 w 1982824"/>
              <a:gd name="connsiteY14" fmla="*/ 1427340 h 1472671"/>
              <a:gd name="connsiteX15" fmla="*/ 69050 w 1982824"/>
              <a:gd name="connsiteY15" fmla="*/ 1333126 h 1472671"/>
              <a:gd name="connsiteX16" fmla="*/ 56839 w 1982824"/>
              <a:gd name="connsiteY16" fmla="*/ 1202966 h 1472671"/>
              <a:gd name="connsiteX17" fmla="*/ 52219 w 1982824"/>
              <a:gd name="connsiteY17" fmla="*/ 1128013 h 1472671"/>
              <a:gd name="connsiteX18" fmla="*/ 41905 w 1982824"/>
              <a:gd name="connsiteY18" fmla="*/ 982237 h 1472671"/>
              <a:gd name="connsiteX19" fmla="*/ 16006 w 1982824"/>
              <a:gd name="connsiteY19" fmla="*/ 316961 h 1472671"/>
              <a:gd name="connsiteX0" fmla="*/ 16006 w 1966460"/>
              <a:gd name="connsiteY0" fmla="*/ 316961 h 1472671"/>
              <a:gd name="connsiteX1" fmla="*/ 9714 w 1966460"/>
              <a:gd name="connsiteY1" fmla="*/ 32273 h 1472671"/>
              <a:gd name="connsiteX2" fmla="*/ 152669 w 1966460"/>
              <a:gd name="connsiteY2" fmla="*/ 7978 h 1472671"/>
              <a:gd name="connsiteX3" fmla="*/ 451450 w 1966460"/>
              <a:gd name="connsiteY3" fmla="*/ 0 h 1472671"/>
              <a:gd name="connsiteX4" fmla="*/ 1911119 w 1966460"/>
              <a:gd name="connsiteY4" fmla="*/ 624107 h 1472671"/>
              <a:gd name="connsiteX5" fmla="*/ 1964995 w 1966460"/>
              <a:gd name="connsiteY5" fmla="*/ 377056 h 1472671"/>
              <a:gd name="connsiteX6" fmla="*/ 1949146 w 1966460"/>
              <a:gd name="connsiteY6" fmla="*/ 808171 h 1472671"/>
              <a:gd name="connsiteX7" fmla="*/ 1937810 w 1966460"/>
              <a:gd name="connsiteY7" fmla="*/ 1340213 h 1472671"/>
              <a:gd name="connsiteX8" fmla="*/ 1868880 w 1966460"/>
              <a:gd name="connsiteY8" fmla="*/ 1435791 h 1472671"/>
              <a:gd name="connsiteX9" fmla="*/ 1758517 w 1966460"/>
              <a:gd name="connsiteY9" fmla="*/ 1468437 h 1472671"/>
              <a:gd name="connsiteX10" fmla="*/ 1690389 w 1966460"/>
              <a:gd name="connsiteY10" fmla="*/ 1466125 h 1472671"/>
              <a:gd name="connsiteX11" fmla="*/ 725293 w 1966460"/>
              <a:gd name="connsiteY11" fmla="*/ 1468211 h 1472671"/>
              <a:gd name="connsiteX12" fmla="*/ 585245 w 1966460"/>
              <a:gd name="connsiteY12" fmla="*/ 1465862 h 1472671"/>
              <a:gd name="connsiteX13" fmla="*/ 223585 w 1966460"/>
              <a:gd name="connsiteY13" fmla="*/ 1470637 h 1472671"/>
              <a:gd name="connsiteX14" fmla="*/ 114322 w 1966460"/>
              <a:gd name="connsiteY14" fmla="*/ 1427340 h 1472671"/>
              <a:gd name="connsiteX15" fmla="*/ 69050 w 1966460"/>
              <a:gd name="connsiteY15" fmla="*/ 1333126 h 1472671"/>
              <a:gd name="connsiteX16" fmla="*/ 56839 w 1966460"/>
              <a:gd name="connsiteY16" fmla="*/ 1202966 h 1472671"/>
              <a:gd name="connsiteX17" fmla="*/ 52219 w 1966460"/>
              <a:gd name="connsiteY17" fmla="*/ 1128013 h 1472671"/>
              <a:gd name="connsiteX18" fmla="*/ 41905 w 1966460"/>
              <a:gd name="connsiteY18" fmla="*/ 982237 h 1472671"/>
              <a:gd name="connsiteX19" fmla="*/ 16006 w 1966460"/>
              <a:gd name="connsiteY19" fmla="*/ 316961 h 1472671"/>
              <a:gd name="connsiteX0" fmla="*/ 16006 w 1986325"/>
              <a:gd name="connsiteY0" fmla="*/ 316961 h 1472671"/>
              <a:gd name="connsiteX1" fmla="*/ 9714 w 1986325"/>
              <a:gd name="connsiteY1" fmla="*/ 32273 h 1472671"/>
              <a:gd name="connsiteX2" fmla="*/ 152669 w 1986325"/>
              <a:gd name="connsiteY2" fmla="*/ 7978 h 1472671"/>
              <a:gd name="connsiteX3" fmla="*/ 451450 w 1986325"/>
              <a:gd name="connsiteY3" fmla="*/ 0 h 1472671"/>
              <a:gd name="connsiteX4" fmla="*/ 1911119 w 1986325"/>
              <a:gd name="connsiteY4" fmla="*/ 624107 h 1472671"/>
              <a:gd name="connsiteX5" fmla="*/ 1985589 w 1986325"/>
              <a:gd name="connsiteY5" fmla="*/ 620072 h 1472671"/>
              <a:gd name="connsiteX6" fmla="*/ 1949146 w 1986325"/>
              <a:gd name="connsiteY6" fmla="*/ 808171 h 1472671"/>
              <a:gd name="connsiteX7" fmla="*/ 1937810 w 1986325"/>
              <a:gd name="connsiteY7" fmla="*/ 1340213 h 1472671"/>
              <a:gd name="connsiteX8" fmla="*/ 1868880 w 1986325"/>
              <a:gd name="connsiteY8" fmla="*/ 1435791 h 1472671"/>
              <a:gd name="connsiteX9" fmla="*/ 1758517 w 1986325"/>
              <a:gd name="connsiteY9" fmla="*/ 1468437 h 1472671"/>
              <a:gd name="connsiteX10" fmla="*/ 1690389 w 1986325"/>
              <a:gd name="connsiteY10" fmla="*/ 1466125 h 1472671"/>
              <a:gd name="connsiteX11" fmla="*/ 725293 w 1986325"/>
              <a:gd name="connsiteY11" fmla="*/ 1468211 h 1472671"/>
              <a:gd name="connsiteX12" fmla="*/ 585245 w 1986325"/>
              <a:gd name="connsiteY12" fmla="*/ 1465862 h 1472671"/>
              <a:gd name="connsiteX13" fmla="*/ 223585 w 1986325"/>
              <a:gd name="connsiteY13" fmla="*/ 1470637 h 1472671"/>
              <a:gd name="connsiteX14" fmla="*/ 114322 w 1986325"/>
              <a:gd name="connsiteY14" fmla="*/ 1427340 h 1472671"/>
              <a:gd name="connsiteX15" fmla="*/ 69050 w 1986325"/>
              <a:gd name="connsiteY15" fmla="*/ 1333126 h 1472671"/>
              <a:gd name="connsiteX16" fmla="*/ 56839 w 1986325"/>
              <a:gd name="connsiteY16" fmla="*/ 1202966 h 1472671"/>
              <a:gd name="connsiteX17" fmla="*/ 52219 w 1986325"/>
              <a:gd name="connsiteY17" fmla="*/ 1128013 h 1472671"/>
              <a:gd name="connsiteX18" fmla="*/ 41905 w 1986325"/>
              <a:gd name="connsiteY18" fmla="*/ 982237 h 1472671"/>
              <a:gd name="connsiteX19" fmla="*/ 16006 w 1986325"/>
              <a:gd name="connsiteY19" fmla="*/ 316961 h 1472671"/>
              <a:gd name="connsiteX0" fmla="*/ 16006 w 1988297"/>
              <a:gd name="connsiteY0" fmla="*/ 316961 h 1472671"/>
              <a:gd name="connsiteX1" fmla="*/ 9714 w 1988297"/>
              <a:gd name="connsiteY1" fmla="*/ 32273 h 1472671"/>
              <a:gd name="connsiteX2" fmla="*/ 152669 w 1988297"/>
              <a:gd name="connsiteY2" fmla="*/ 7978 h 1472671"/>
              <a:gd name="connsiteX3" fmla="*/ 451450 w 1988297"/>
              <a:gd name="connsiteY3" fmla="*/ 0 h 1472671"/>
              <a:gd name="connsiteX4" fmla="*/ 1911119 w 1988297"/>
              <a:gd name="connsiteY4" fmla="*/ 624107 h 1472671"/>
              <a:gd name="connsiteX5" fmla="*/ 1985589 w 1988297"/>
              <a:gd name="connsiteY5" fmla="*/ 620072 h 1472671"/>
              <a:gd name="connsiteX6" fmla="*/ 1969741 w 1988297"/>
              <a:gd name="connsiteY6" fmla="*/ 828765 h 1472671"/>
              <a:gd name="connsiteX7" fmla="*/ 1937810 w 1988297"/>
              <a:gd name="connsiteY7" fmla="*/ 1340213 h 1472671"/>
              <a:gd name="connsiteX8" fmla="*/ 1868880 w 1988297"/>
              <a:gd name="connsiteY8" fmla="*/ 1435791 h 1472671"/>
              <a:gd name="connsiteX9" fmla="*/ 1758517 w 1988297"/>
              <a:gd name="connsiteY9" fmla="*/ 1468437 h 1472671"/>
              <a:gd name="connsiteX10" fmla="*/ 1690389 w 1988297"/>
              <a:gd name="connsiteY10" fmla="*/ 1466125 h 1472671"/>
              <a:gd name="connsiteX11" fmla="*/ 725293 w 1988297"/>
              <a:gd name="connsiteY11" fmla="*/ 1468211 h 1472671"/>
              <a:gd name="connsiteX12" fmla="*/ 585245 w 1988297"/>
              <a:gd name="connsiteY12" fmla="*/ 1465862 h 1472671"/>
              <a:gd name="connsiteX13" fmla="*/ 223585 w 1988297"/>
              <a:gd name="connsiteY13" fmla="*/ 1470637 h 1472671"/>
              <a:gd name="connsiteX14" fmla="*/ 114322 w 1988297"/>
              <a:gd name="connsiteY14" fmla="*/ 1427340 h 1472671"/>
              <a:gd name="connsiteX15" fmla="*/ 69050 w 1988297"/>
              <a:gd name="connsiteY15" fmla="*/ 1333126 h 1472671"/>
              <a:gd name="connsiteX16" fmla="*/ 56839 w 1988297"/>
              <a:gd name="connsiteY16" fmla="*/ 1202966 h 1472671"/>
              <a:gd name="connsiteX17" fmla="*/ 52219 w 1988297"/>
              <a:gd name="connsiteY17" fmla="*/ 1128013 h 1472671"/>
              <a:gd name="connsiteX18" fmla="*/ 41905 w 1988297"/>
              <a:gd name="connsiteY18" fmla="*/ 982237 h 1472671"/>
              <a:gd name="connsiteX19" fmla="*/ 16006 w 1988297"/>
              <a:gd name="connsiteY19" fmla="*/ 316961 h 1472671"/>
              <a:gd name="connsiteX0" fmla="*/ 16006 w 1988297"/>
              <a:gd name="connsiteY0" fmla="*/ 355068 h 1510778"/>
              <a:gd name="connsiteX1" fmla="*/ 9714 w 1988297"/>
              <a:gd name="connsiteY1" fmla="*/ 70380 h 1510778"/>
              <a:gd name="connsiteX2" fmla="*/ 152669 w 1988297"/>
              <a:gd name="connsiteY2" fmla="*/ 46085 h 1510778"/>
              <a:gd name="connsiteX3" fmla="*/ 64272 w 1988297"/>
              <a:gd name="connsiteY3" fmla="*/ 618875 h 1510778"/>
              <a:gd name="connsiteX4" fmla="*/ 1911119 w 1988297"/>
              <a:gd name="connsiteY4" fmla="*/ 662214 h 1510778"/>
              <a:gd name="connsiteX5" fmla="*/ 1985589 w 1988297"/>
              <a:gd name="connsiteY5" fmla="*/ 658179 h 1510778"/>
              <a:gd name="connsiteX6" fmla="*/ 1969741 w 1988297"/>
              <a:gd name="connsiteY6" fmla="*/ 866872 h 1510778"/>
              <a:gd name="connsiteX7" fmla="*/ 1937810 w 1988297"/>
              <a:gd name="connsiteY7" fmla="*/ 1378320 h 1510778"/>
              <a:gd name="connsiteX8" fmla="*/ 1868880 w 1988297"/>
              <a:gd name="connsiteY8" fmla="*/ 1473898 h 1510778"/>
              <a:gd name="connsiteX9" fmla="*/ 1758517 w 1988297"/>
              <a:gd name="connsiteY9" fmla="*/ 1506544 h 1510778"/>
              <a:gd name="connsiteX10" fmla="*/ 1690389 w 1988297"/>
              <a:gd name="connsiteY10" fmla="*/ 1504232 h 1510778"/>
              <a:gd name="connsiteX11" fmla="*/ 725293 w 1988297"/>
              <a:gd name="connsiteY11" fmla="*/ 1506318 h 1510778"/>
              <a:gd name="connsiteX12" fmla="*/ 585245 w 1988297"/>
              <a:gd name="connsiteY12" fmla="*/ 1503969 h 1510778"/>
              <a:gd name="connsiteX13" fmla="*/ 223585 w 1988297"/>
              <a:gd name="connsiteY13" fmla="*/ 1508744 h 1510778"/>
              <a:gd name="connsiteX14" fmla="*/ 114322 w 1988297"/>
              <a:gd name="connsiteY14" fmla="*/ 1465447 h 1510778"/>
              <a:gd name="connsiteX15" fmla="*/ 69050 w 1988297"/>
              <a:gd name="connsiteY15" fmla="*/ 1371233 h 1510778"/>
              <a:gd name="connsiteX16" fmla="*/ 56839 w 1988297"/>
              <a:gd name="connsiteY16" fmla="*/ 1241073 h 1510778"/>
              <a:gd name="connsiteX17" fmla="*/ 52219 w 1988297"/>
              <a:gd name="connsiteY17" fmla="*/ 1166120 h 1510778"/>
              <a:gd name="connsiteX18" fmla="*/ 41905 w 1988297"/>
              <a:gd name="connsiteY18" fmla="*/ 1020344 h 1510778"/>
              <a:gd name="connsiteX19" fmla="*/ 16006 w 1988297"/>
              <a:gd name="connsiteY19" fmla="*/ 355068 h 1510778"/>
              <a:gd name="connsiteX0" fmla="*/ 30 w 2857889"/>
              <a:gd name="connsiteY0" fmla="*/ 788238 h 1532056"/>
              <a:gd name="connsiteX1" fmla="*/ 879306 w 2857889"/>
              <a:gd name="connsiteY1" fmla="*/ 91658 h 1532056"/>
              <a:gd name="connsiteX2" fmla="*/ 1022261 w 2857889"/>
              <a:gd name="connsiteY2" fmla="*/ 67363 h 1532056"/>
              <a:gd name="connsiteX3" fmla="*/ 933864 w 2857889"/>
              <a:gd name="connsiteY3" fmla="*/ 640153 h 1532056"/>
              <a:gd name="connsiteX4" fmla="*/ 2780711 w 2857889"/>
              <a:gd name="connsiteY4" fmla="*/ 683492 h 1532056"/>
              <a:gd name="connsiteX5" fmla="*/ 2855181 w 2857889"/>
              <a:gd name="connsiteY5" fmla="*/ 679457 h 1532056"/>
              <a:gd name="connsiteX6" fmla="*/ 2839333 w 2857889"/>
              <a:gd name="connsiteY6" fmla="*/ 888150 h 1532056"/>
              <a:gd name="connsiteX7" fmla="*/ 2807402 w 2857889"/>
              <a:gd name="connsiteY7" fmla="*/ 1399598 h 1532056"/>
              <a:gd name="connsiteX8" fmla="*/ 2738472 w 2857889"/>
              <a:gd name="connsiteY8" fmla="*/ 1495176 h 1532056"/>
              <a:gd name="connsiteX9" fmla="*/ 2628109 w 2857889"/>
              <a:gd name="connsiteY9" fmla="*/ 1527822 h 1532056"/>
              <a:gd name="connsiteX10" fmla="*/ 2559981 w 2857889"/>
              <a:gd name="connsiteY10" fmla="*/ 1525510 h 1532056"/>
              <a:gd name="connsiteX11" fmla="*/ 1594885 w 2857889"/>
              <a:gd name="connsiteY11" fmla="*/ 1527596 h 1532056"/>
              <a:gd name="connsiteX12" fmla="*/ 1454837 w 2857889"/>
              <a:gd name="connsiteY12" fmla="*/ 1525247 h 1532056"/>
              <a:gd name="connsiteX13" fmla="*/ 1093177 w 2857889"/>
              <a:gd name="connsiteY13" fmla="*/ 1530022 h 1532056"/>
              <a:gd name="connsiteX14" fmla="*/ 983914 w 2857889"/>
              <a:gd name="connsiteY14" fmla="*/ 1486725 h 1532056"/>
              <a:gd name="connsiteX15" fmla="*/ 938642 w 2857889"/>
              <a:gd name="connsiteY15" fmla="*/ 1392511 h 1532056"/>
              <a:gd name="connsiteX16" fmla="*/ 926431 w 2857889"/>
              <a:gd name="connsiteY16" fmla="*/ 1262351 h 1532056"/>
              <a:gd name="connsiteX17" fmla="*/ 921811 w 2857889"/>
              <a:gd name="connsiteY17" fmla="*/ 1187398 h 1532056"/>
              <a:gd name="connsiteX18" fmla="*/ 911497 w 2857889"/>
              <a:gd name="connsiteY18" fmla="*/ 1041622 h 1532056"/>
              <a:gd name="connsiteX19" fmla="*/ 30 w 2857889"/>
              <a:gd name="connsiteY19" fmla="*/ 788238 h 1532056"/>
              <a:gd name="connsiteX0" fmla="*/ 132139 w 2989998"/>
              <a:gd name="connsiteY0" fmla="*/ 721004 h 1464822"/>
              <a:gd name="connsiteX1" fmla="*/ 113490 w 2989998"/>
              <a:gd name="connsiteY1" fmla="*/ 634024 h 1464822"/>
              <a:gd name="connsiteX2" fmla="*/ 1154370 w 2989998"/>
              <a:gd name="connsiteY2" fmla="*/ 129 h 1464822"/>
              <a:gd name="connsiteX3" fmla="*/ 1065973 w 2989998"/>
              <a:gd name="connsiteY3" fmla="*/ 572919 h 1464822"/>
              <a:gd name="connsiteX4" fmla="*/ 2912820 w 2989998"/>
              <a:gd name="connsiteY4" fmla="*/ 616258 h 1464822"/>
              <a:gd name="connsiteX5" fmla="*/ 2987290 w 2989998"/>
              <a:gd name="connsiteY5" fmla="*/ 612223 h 1464822"/>
              <a:gd name="connsiteX6" fmla="*/ 2971442 w 2989998"/>
              <a:gd name="connsiteY6" fmla="*/ 820916 h 1464822"/>
              <a:gd name="connsiteX7" fmla="*/ 2939511 w 2989998"/>
              <a:gd name="connsiteY7" fmla="*/ 1332364 h 1464822"/>
              <a:gd name="connsiteX8" fmla="*/ 2870581 w 2989998"/>
              <a:gd name="connsiteY8" fmla="*/ 1427942 h 1464822"/>
              <a:gd name="connsiteX9" fmla="*/ 2760218 w 2989998"/>
              <a:gd name="connsiteY9" fmla="*/ 1460588 h 1464822"/>
              <a:gd name="connsiteX10" fmla="*/ 2692090 w 2989998"/>
              <a:gd name="connsiteY10" fmla="*/ 1458276 h 1464822"/>
              <a:gd name="connsiteX11" fmla="*/ 1726994 w 2989998"/>
              <a:gd name="connsiteY11" fmla="*/ 1460362 h 1464822"/>
              <a:gd name="connsiteX12" fmla="*/ 1586946 w 2989998"/>
              <a:gd name="connsiteY12" fmla="*/ 1458013 h 1464822"/>
              <a:gd name="connsiteX13" fmla="*/ 1225286 w 2989998"/>
              <a:gd name="connsiteY13" fmla="*/ 1462788 h 1464822"/>
              <a:gd name="connsiteX14" fmla="*/ 1116023 w 2989998"/>
              <a:gd name="connsiteY14" fmla="*/ 1419491 h 1464822"/>
              <a:gd name="connsiteX15" fmla="*/ 1070751 w 2989998"/>
              <a:gd name="connsiteY15" fmla="*/ 1325277 h 1464822"/>
              <a:gd name="connsiteX16" fmla="*/ 1058540 w 2989998"/>
              <a:gd name="connsiteY16" fmla="*/ 1195117 h 1464822"/>
              <a:gd name="connsiteX17" fmla="*/ 1053920 w 2989998"/>
              <a:gd name="connsiteY17" fmla="*/ 1120164 h 1464822"/>
              <a:gd name="connsiteX18" fmla="*/ 1043606 w 2989998"/>
              <a:gd name="connsiteY18" fmla="*/ 974388 h 1464822"/>
              <a:gd name="connsiteX19" fmla="*/ 132139 w 2989998"/>
              <a:gd name="connsiteY19" fmla="*/ 721004 h 1464822"/>
              <a:gd name="connsiteX0" fmla="*/ 78800 w 2936659"/>
              <a:gd name="connsiteY0" fmla="*/ 178438 h 922256"/>
              <a:gd name="connsiteX1" fmla="*/ 60151 w 2936659"/>
              <a:gd name="connsiteY1" fmla="*/ 91458 h 922256"/>
              <a:gd name="connsiteX2" fmla="*/ 186631 w 2936659"/>
              <a:gd name="connsiteY2" fmla="*/ 1261 h 922256"/>
              <a:gd name="connsiteX3" fmla="*/ 1012634 w 2936659"/>
              <a:gd name="connsiteY3" fmla="*/ 30353 h 922256"/>
              <a:gd name="connsiteX4" fmla="*/ 2859481 w 2936659"/>
              <a:gd name="connsiteY4" fmla="*/ 73692 h 922256"/>
              <a:gd name="connsiteX5" fmla="*/ 2933951 w 2936659"/>
              <a:gd name="connsiteY5" fmla="*/ 69657 h 922256"/>
              <a:gd name="connsiteX6" fmla="*/ 2918103 w 2936659"/>
              <a:gd name="connsiteY6" fmla="*/ 278350 h 922256"/>
              <a:gd name="connsiteX7" fmla="*/ 2886172 w 2936659"/>
              <a:gd name="connsiteY7" fmla="*/ 789798 h 922256"/>
              <a:gd name="connsiteX8" fmla="*/ 2817242 w 2936659"/>
              <a:gd name="connsiteY8" fmla="*/ 885376 h 922256"/>
              <a:gd name="connsiteX9" fmla="*/ 2706879 w 2936659"/>
              <a:gd name="connsiteY9" fmla="*/ 918022 h 922256"/>
              <a:gd name="connsiteX10" fmla="*/ 2638751 w 2936659"/>
              <a:gd name="connsiteY10" fmla="*/ 915710 h 922256"/>
              <a:gd name="connsiteX11" fmla="*/ 1673655 w 2936659"/>
              <a:gd name="connsiteY11" fmla="*/ 917796 h 922256"/>
              <a:gd name="connsiteX12" fmla="*/ 1533607 w 2936659"/>
              <a:gd name="connsiteY12" fmla="*/ 915447 h 922256"/>
              <a:gd name="connsiteX13" fmla="*/ 1171947 w 2936659"/>
              <a:gd name="connsiteY13" fmla="*/ 920222 h 922256"/>
              <a:gd name="connsiteX14" fmla="*/ 1062684 w 2936659"/>
              <a:gd name="connsiteY14" fmla="*/ 876925 h 922256"/>
              <a:gd name="connsiteX15" fmla="*/ 1017412 w 2936659"/>
              <a:gd name="connsiteY15" fmla="*/ 782711 h 922256"/>
              <a:gd name="connsiteX16" fmla="*/ 1005201 w 2936659"/>
              <a:gd name="connsiteY16" fmla="*/ 652551 h 922256"/>
              <a:gd name="connsiteX17" fmla="*/ 1000581 w 2936659"/>
              <a:gd name="connsiteY17" fmla="*/ 577598 h 922256"/>
              <a:gd name="connsiteX18" fmla="*/ 990267 w 2936659"/>
              <a:gd name="connsiteY18" fmla="*/ 431822 h 922256"/>
              <a:gd name="connsiteX19" fmla="*/ 78800 w 2936659"/>
              <a:gd name="connsiteY19" fmla="*/ 178438 h 922256"/>
              <a:gd name="connsiteX0" fmla="*/ 73434 w 2931293"/>
              <a:gd name="connsiteY0" fmla="*/ 178438 h 922256"/>
              <a:gd name="connsiteX1" fmla="*/ 54785 w 2931293"/>
              <a:gd name="connsiteY1" fmla="*/ 91458 h 922256"/>
              <a:gd name="connsiteX2" fmla="*/ 181265 w 2931293"/>
              <a:gd name="connsiteY2" fmla="*/ 1261 h 922256"/>
              <a:gd name="connsiteX3" fmla="*/ 1007268 w 2931293"/>
              <a:gd name="connsiteY3" fmla="*/ 30353 h 922256"/>
              <a:gd name="connsiteX4" fmla="*/ 2854115 w 2931293"/>
              <a:gd name="connsiteY4" fmla="*/ 73692 h 922256"/>
              <a:gd name="connsiteX5" fmla="*/ 2928585 w 2931293"/>
              <a:gd name="connsiteY5" fmla="*/ 69657 h 922256"/>
              <a:gd name="connsiteX6" fmla="*/ 2912737 w 2931293"/>
              <a:gd name="connsiteY6" fmla="*/ 278350 h 922256"/>
              <a:gd name="connsiteX7" fmla="*/ 2880806 w 2931293"/>
              <a:gd name="connsiteY7" fmla="*/ 789798 h 922256"/>
              <a:gd name="connsiteX8" fmla="*/ 2811876 w 2931293"/>
              <a:gd name="connsiteY8" fmla="*/ 885376 h 922256"/>
              <a:gd name="connsiteX9" fmla="*/ 2701513 w 2931293"/>
              <a:gd name="connsiteY9" fmla="*/ 918022 h 922256"/>
              <a:gd name="connsiteX10" fmla="*/ 2633385 w 2931293"/>
              <a:gd name="connsiteY10" fmla="*/ 915710 h 922256"/>
              <a:gd name="connsiteX11" fmla="*/ 1668289 w 2931293"/>
              <a:gd name="connsiteY11" fmla="*/ 917796 h 922256"/>
              <a:gd name="connsiteX12" fmla="*/ 1528241 w 2931293"/>
              <a:gd name="connsiteY12" fmla="*/ 915447 h 922256"/>
              <a:gd name="connsiteX13" fmla="*/ 1166581 w 2931293"/>
              <a:gd name="connsiteY13" fmla="*/ 920222 h 922256"/>
              <a:gd name="connsiteX14" fmla="*/ 1057318 w 2931293"/>
              <a:gd name="connsiteY14" fmla="*/ 876925 h 922256"/>
              <a:gd name="connsiteX15" fmla="*/ 1012046 w 2931293"/>
              <a:gd name="connsiteY15" fmla="*/ 782711 h 922256"/>
              <a:gd name="connsiteX16" fmla="*/ 999835 w 2931293"/>
              <a:gd name="connsiteY16" fmla="*/ 652551 h 922256"/>
              <a:gd name="connsiteX17" fmla="*/ 995215 w 2931293"/>
              <a:gd name="connsiteY17" fmla="*/ 577598 h 922256"/>
              <a:gd name="connsiteX18" fmla="*/ 984901 w 2931293"/>
              <a:gd name="connsiteY18" fmla="*/ 431822 h 922256"/>
              <a:gd name="connsiteX19" fmla="*/ 73434 w 2931293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960749 w 2879996"/>
              <a:gd name="connsiteY15" fmla="*/ 782711 h 922256"/>
              <a:gd name="connsiteX16" fmla="*/ 948538 w 2879996"/>
              <a:gd name="connsiteY16" fmla="*/ 652551 h 922256"/>
              <a:gd name="connsiteX17" fmla="*/ 943918 w 2879996"/>
              <a:gd name="connsiteY17" fmla="*/ 577598 h 922256"/>
              <a:gd name="connsiteX18" fmla="*/ 933604 w 2879996"/>
              <a:gd name="connsiteY18" fmla="*/ 431822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960749 w 2879996"/>
              <a:gd name="connsiteY15" fmla="*/ 782711 h 922256"/>
              <a:gd name="connsiteX16" fmla="*/ 948538 w 2879996"/>
              <a:gd name="connsiteY16" fmla="*/ 652551 h 922256"/>
              <a:gd name="connsiteX17" fmla="*/ 943918 w 2879996"/>
              <a:gd name="connsiteY17" fmla="*/ 577598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960749 w 2879996"/>
              <a:gd name="connsiteY15" fmla="*/ 782711 h 922256"/>
              <a:gd name="connsiteX16" fmla="*/ 948538 w 2879996"/>
              <a:gd name="connsiteY16" fmla="*/ 652551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960749 w 2879996"/>
              <a:gd name="connsiteY15" fmla="*/ 782711 h 922256"/>
              <a:gd name="connsiteX16" fmla="*/ 235965 w 2879996"/>
              <a:gd name="connsiteY16" fmla="*/ 903805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824825 w 2879996"/>
              <a:gd name="connsiteY15" fmla="*/ 902160 h 922256"/>
              <a:gd name="connsiteX16" fmla="*/ 235965 w 2879996"/>
              <a:gd name="connsiteY16" fmla="*/ 903805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824825 w 2879996"/>
              <a:gd name="connsiteY15" fmla="*/ 902160 h 922256"/>
              <a:gd name="connsiteX16" fmla="*/ 235965 w 2879996"/>
              <a:gd name="connsiteY16" fmla="*/ 903805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824825 w 2879996"/>
              <a:gd name="connsiteY15" fmla="*/ 902160 h 922256"/>
              <a:gd name="connsiteX16" fmla="*/ 223608 w 2879996"/>
              <a:gd name="connsiteY16" fmla="*/ 916162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2256"/>
              <a:gd name="connsiteX1" fmla="*/ 3488 w 2879996"/>
              <a:gd name="connsiteY1" fmla="*/ 91458 h 922256"/>
              <a:gd name="connsiteX2" fmla="*/ 129968 w 2879996"/>
              <a:gd name="connsiteY2" fmla="*/ 1261 h 922256"/>
              <a:gd name="connsiteX3" fmla="*/ 955971 w 2879996"/>
              <a:gd name="connsiteY3" fmla="*/ 30353 h 922256"/>
              <a:gd name="connsiteX4" fmla="*/ 2802818 w 2879996"/>
              <a:gd name="connsiteY4" fmla="*/ 73692 h 922256"/>
              <a:gd name="connsiteX5" fmla="*/ 2877288 w 2879996"/>
              <a:gd name="connsiteY5" fmla="*/ 69657 h 922256"/>
              <a:gd name="connsiteX6" fmla="*/ 2861440 w 2879996"/>
              <a:gd name="connsiteY6" fmla="*/ 278350 h 922256"/>
              <a:gd name="connsiteX7" fmla="*/ 2829509 w 2879996"/>
              <a:gd name="connsiteY7" fmla="*/ 789798 h 922256"/>
              <a:gd name="connsiteX8" fmla="*/ 2760579 w 2879996"/>
              <a:gd name="connsiteY8" fmla="*/ 885376 h 922256"/>
              <a:gd name="connsiteX9" fmla="*/ 2650216 w 2879996"/>
              <a:gd name="connsiteY9" fmla="*/ 918022 h 922256"/>
              <a:gd name="connsiteX10" fmla="*/ 2582088 w 2879996"/>
              <a:gd name="connsiteY10" fmla="*/ 915710 h 922256"/>
              <a:gd name="connsiteX11" fmla="*/ 1616992 w 2879996"/>
              <a:gd name="connsiteY11" fmla="*/ 917796 h 922256"/>
              <a:gd name="connsiteX12" fmla="*/ 1476944 w 2879996"/>
              <a:gd name="connsiteY12" fmla="*/ 915447 h 922256"/>
              <a:gd name="connsiteX13" fmla="*/ 1115284 w 2879996"/>
              <a:gd name="connsiteY13" fmla="*/ 920222 h 922256"/>
              <a:gd name="connsiteX14" fmla="*/ 1006021 w 2879996"/>
              <a:gd name="connsiteY14" fmla="*/ 876925 h 922256"/>
              <a:gd name="connsiteX15" fmla="*/ 824825 w 2879996"/>
              <a:gd name="connsiteY15" fmla="*/ 902160 h 922256"/>
              <a:gd name="connsiteX16" fmla="*/ 223608 w 2879996"/>
              <a:gd name="connsiteY16" fmla="*/ 916162 h 922256"/>
              <a:gd name="connsiteX17" fmla="*/ 54232 w 2879996"/>
              <a:gd name="connsiteY17" fmla="*/ 804139 h 922256"/>
              <a:gd name="connsiteX18" fmla="*/ 43918 w 2879996"/>
              <a:gd name="connsiteY18" fmla="*/ 695433 h 922256"/>
              <a:gd name="connsiteX19" fmla="*/ 22137 w 2879996"/>
              <a:gd name="connsiteY19" fmla="*/ 178438 h 922256"/>
              <a:gd name="connsiteX0" fmla="*/ 22137 w 2879996"/>
              <a:gd name="connsiteY0" fmla="*/ 178438 h 928077"/>
              <a:gd name="connsiteX1" fmla="*/ 3488 w 2879996"/>
              <a:gd name="connsiteY1" fmla="*/ 91458 h 928077"/>
              <a:gd name="connsiteX2" fmla="*/ 129968 w 2879996"/>
              <a:gd name="connsiteY2" fmla="*/ 1261 h 928077"/>
              <a:gd name="connsiteX3" fmla="*/ 955971 w 2879996"/>
              <a:gd name="connsiteY3" fmla="*/ 30353 h 928077"/>
              <a:gd name="connsiteX4" fmla="*/ 2802818 w 2879996"/>
              <a:gd name="connsiteY4" fmla="*/ 73692 h 928077"/>
              <a:gd name="connsiteX5" fmla="*/ 2877288 w 2879996"/>
              <a:gd name="connsiteY5" fmla="*/ 69657 h 928077"/>
              <a:gd name="connsiteX6" fmla="*/ 2861440 w 2879996"/>
              <a:gd name="connsiteY6" fmla="*/ 278350 h 928077"/>
              <a:gd name="connsiteX7" fmla="*/ 2829509 w 2879996"/>
              <a:gd name="connsiteY7" fmla="*/ 789798 h 928077"/>
              <a:gd name="connsiteX8" fmla="*/ 2760579 w 2879996"/>
              <a:gd name="connsiteY8" fmla="*/ 885376 h 928077"/>
              <a:gd name="connsiteX9" fmla="*/ 2650216 w 2879996"/>
              <a:gd name="connsiteY9" fmla="*/ 918022 h 928077"/>
              <a:gd name="connsiteX10" fmla="*/ 2582088 w 2879996"/>
              <a:gd name="connsiteY10" fmla="*/ 915710 h 928077"/>
              <a:gd name="connsiteX11" fmla="*/ 1616992 w 2879996"/>
              <a:gd name="connsiteY11" fmla="*/ 917796 h 928077"/>
              <a:gd name="connsiteX12" fmla="*/ 1476944 w 2879996"/>
              <a:gd name="connsiteY12" fmla="*/ 915447 h 928077"/>
              <a:gd name="connsiteX13" fmla="*/ 1115284 w 2879996"/>
              <a:gd name="connsiteY13" fmla="*/ 920222 h 928077"/>
              <a:gd name="connsiteX14" fmla="*/ 1006021 w 2879996"/>
              <a:gd name="connsiteY14" fmla="*/ 876925 h 928077"/>
              <a:gd name="connsiteX15" fmla="*/ 812468 w 2879996"/>
              <a:gd name="connsiteY15" fmla="*/ 918636 h 928077"/>
              <a:gd name="connsiteX16" fmla="*/ 223608 w 2879996"/>
              <a:gd name="connsiteY16" fmla="*/ 916162 h 928077"/>
              <a:gd name="connsiteX17" fmla="*/ 54232 w 2879996"/>
              <a:gd name="connsiteY17" fmla="*/ 804139 h 928077"/>
              <a:gd name="connsiteX18" fmla="*/ 43918 w 2879996"/>
              <a:gd name="connsiteY18" fmla="*/ 695433 h 928077"/>
              <a:gd name="connsiteX19" fmla="*/ 22137 w 2879996"/>
              <a:gd name="connsiteY19" fmla="*/ 178438 h 928077"/>
              <a:gd name="connsiteX0" fmla="*/ 22137 w 2879996"/>
              <a:gd name="connsiteY0" fmla="*/ 178438 h 928077"/>
              <a:gd name="connsiteX1" fmla="*/ 3488 w 2879996"/>
              <a:gd name="connsiteY1" fmla="*/ 91458 h 928077"/>
              <a:gd name="connsiteX2" fmla="*/ 129968 w 2879996"/>
              <a:gd name="connsiteY2" fmla="*/ 1261 h 928077"/>
              <a:gd name="connsiteX3" fmla="*/ 955971 w 2879996"/>
              <a:gd name="connsiteY3" fmla="*/ 30353 h 928077"/>
              <a:gd name="connsiteX4" fmla="*/ 2802818 w 2879996"/>
              <a:gd name="connsiteY4" fmla="*/ 73692 h 928077"/>
              <a:gd name="connsiteX5" fmla="*/ 2877288 w 2879996"/>
              <a:gd name="connsiteY5" fmla="*/ 69657 h 928077"/>
              <a:gd name="connsiteX6" fmla="*/ 2861440 w 2879996"/>
              <a:gd name="connsiteY6" fmla="*/ 278350 h 928077"/>
              <a:gd name="connsiteX7" fmla="*/ 2829509 w 2879996"/>
              <a:gd name="connsiteY7" fmla="*/ 789798 h 928077"/>
              <a:gd name="connsiteX8" fmla="*/ 2760579 w 2879996"/>
              <a:gd name="connsiteY8" fmla="*/ 885376 h 928077"/>
              <a:gd name="connsiteX9" fmla="*/ 2650216 w 2879996"/>
              <a:gd name="connsiteY9" fmla="*/ 918022 h 928077"/>
              <a:gd name="connsiteX10" fmla="*/ 2582088 w 2879996"/>
              <a:gd name="connsiteY10" fmla="*/ 915710 h 928077"/>
              <a:gd name="connsiteX11" fmla="*/ 1616992 w 2879996"/>
              <a:gd name="connsiteY11" fmla="*/ 917796 h 928077"/>
              <a:gd name="connsiteX12" fmla="*/ 1476944 w 2879996"/>
              <a:gd name="connsiteY12" fmla="*/ 915447 h 928077"/>
              <a:gd name="connsiteX13" fmla="*/ 1115284 w 2879996"/>
              <a:gd name="connsiteY13" fmla="*/ 920222 h 928077"/>
              <a:gd name="connsiteX14" fmla="*/ 1001902 w 2879996"/>
              <a:gd name="connsiteY14" fmla="*/ 913996 h 928077"/>
              <a:gd name="connsiteX15" fmla="*/ 812468 w 2879996"/>
              <a:gd name="connsiteY15" fmla="*/ 918636 h 928077"/>
              <a:gd name="connsiteX16" fmla="*/ 223608 w 2879996"/>
              <a:gd name="connsiteY16" fmla="*/ 916162 h 928077"/>
              <a:gd name="connsiteX17" fmla="*/ 54232 w 2879996"/>
              <a:gd name="connsiteY17" fmla="*/ 804139 h 928077"/>
              <a:gd name="connsiteX18" fmla="*/ 43918 w 2879996"/>
              <a:gd name="connsiteY18" fmla="*/ 695433 h 928077"/>
              <a:gd name="connsiteX19" fmla="*/ 22137 w 2879996"/>
              <a:gd name="connsiteY19" fmla="*/ 178438 h 928077"/>
              <a:gd name="connsiteX0" fmla="*/ 24599 w 2882458"/>
              <a:gd name="connsiteY0" fmla="*/ 148085 h 897724"/>
              <a:gd name="connsiteX1" fmla="*/ 5950 w 2882458"/>
              <a:gd name="connsiteY1" fmla="*/ 61105 h 897724"/>
              <a:gd name="connsiteX2" fmla="*/ 136549 w 2882458"/>
              <a:gd name="connsiteY2" fmla="*/ 20335 h 897724"/>
              <a:gd name="connsiteX3" fmla="*/ 958433 w 2882458"/>
              <a:gd name="connsiteY3" fmla="*/ 0 h 897724"/>
              <a:gd name="connsiteX4" fmla="*/ 2805280 w 2882458"/>
              <a:gd name="connsiteY4" fmla="*/ 43339 h 897724"/>
              <a:gd name="connsiteX5" fmla="*/ 2879750 w 2882458"/>
              <a:gd name="connsiteY5" fmla="*/ 39304 h 897724"/>
              <a:gd name="connsiteX6" fmla="*/ 2863902 w 2882458"/>
              <a:gd name="connsiteY6" fmla="*/ 247997 h 897724"/>
              <a:gd name="connsiteX7" fmla="*/ 2831971 w 2882458"/>
              <a:gd name="connsiteY7" fmla="*/ 759445 h 897724"/>
              <a:gd name="connsiteX8" fmla="*/ 2763041 w 2882458"/>
              <a:gd name="connsiteY8" fmla="*/ 855023 h 897724"/>
              <a:gd name="connsiteX9" fmla="*/ 2652678 w 2882458"/>
              <a:gd name="connsiteY9" fmla="*/ 887669 h 897724"/>
              <a:gd name="connsiteX10" fmla="*/ 2584550 w 2882458"/>
              <a:gd name="connsiteY10" fmla="*/ 885357 h 897724"/>
              <a:gd name="connsiteX11" fmla="*/ 1619454 w 2882458"/>
              <a:gd name="connsiteY11" fmla="*/ 887443 h 897724"/>
              <a:gd name="connsiteX12" fmla="*/ 1479406 w 2882458"/>
              <a:gd name="connsiteY12" fmla="*/ 885094 h 897724"/>
              <a:gd name="connsiteX13" fmla="*/ 1117746 w 2882458"/>
              <a:gd name="connsiteY13" fmla="*/ 889869 h 897724"/>
              <a:gd name="connsiteX14" fmla="*/ 1004364 w 2882458"/>
              <a:gd name="connsiteY14" fmla="*/ 883643 h 897724"/>
              <a:gd name="connsiteX15" fmla="*/ 814930 w 2882458"/>
              <a:gd name="connsiteY15" fmla="*/ 888283 h 897724"/>
              <a:gd name="connsiteX16" fmla="*/ 226070 w 2882458"/>
              <a:gd name="connsiteY16" fmla="*/ 885809 h 897724"/>
              <a:gd name="connsiteX17" fmla="*/ 56694 w 2882458"/>
              <a:gd name="connsiteY17" fmla="*/ 773786 h 897724"/>
              <a:gd name="connsiteX18" fmla="*/ 46380 w 2882458"/>
              <a:gd name="connsiteY18" fmla="*/ 665080 h 897724"/>
              <a:gd name="connsiteX19" fmla="*/ 24599 w 2882458"/>
              <a:gd name="connsiteY19" fmla="*/ 148085 h 897724"/>
              <a:gd name="connsiteX0" fmla="*/ 24599 w 2882458"/>
              <a:gd name="connsiteY0" fmla="*/ 128407 h 878046"/>
              <a:gd name="connsiteX1" fmla="*/ 5950 w 2882458"/>
              <a:gd name="connsiteY1" fmla="*/ 41427 h 878046"/>
              <a:gd name="connsiteX2" fmla="*/ 136549 w 2882458"/>
              <a:gd name="connsiteY2" fmla="*/ 657 h 878046"/>
              <a:gd name="connsiteX3" fmla="*/ 970790 w 2882458"/>
              <a:gd name="connsiteY3" fmla="*/ 9154 h 878046"/>
              <a:gd name="connsiteX4" fmla="*/ 2805280 w 2882458"/>
              <a:gd name="connsiteY4" fmla="*/ 23661 h 878046"/>
              <a:gd name="connsiteX5" fmla="*/ 2879750 w 2882458"/>
              <a:gd name="connsiteY5" fmla="*/ 19626 h 878046"/>
              <a:gd name="connsiteX6" fmla="*/ 2863902 w 2882458"/>
              <a:gd name="connsiteY6" fmla="*/ 228319 h 878046"/>
              <a:gd name="connsiteX7" fmla="*/ 2831971 w 2882458"/>
              <a:gd name="connsiteY7" fmla="*/ 739767 h 878046"/>
              <a:gd name="connsiteX8" fmla="*/ 2763041 w 2882458"/>
              <a:gd name="connsiteY8" fmla="*/ 835345 h 878046"/>
              <a:gd name="connsiteX9" fmla="*/ 2652678 w 2882458"/>
              <a:gd name="connsiteY9" fmla="*/ 867991 h 878046"/>
              <a:gd name="connsiteX10" fmla="*/ 2584550 w 2882458"/>
              <a:gd name="connsiteY10" fmla="*/ 865679 h 878046"/>
              <a:gd name="connsiteX11" fmla="*/ 1619454 w 2882458"/>
              <a:gd name="connsiteY11" fmla="*/ 867765 h 878046"/>
              <a:gd name="connsiteX12" fmla="*/ 1479406 w 2882458"/>
              <a:gd name="connsiteY12" fmla="*/ 865416 h 878046"/>
              <a:gd name="connsiteX13" fmla="*/ 1117746 w 2882458"/>
              <a:gd name="connsiteY13" fmla="*/ 870191 h 878046"/>
              <a:gd name="connsiteX14" fmla="*/ 1004364 w 2882458"/>
              <a:gd name="connsiteY14" fmla="*/ 863965 h 878046"/>
              <a:gd name="connsiteX15" fmla="*/ 814930 w 2882458"/>
              <a:gd name="connsiteY15" fmla="*/ 868605 h 878046"/>
              <a:gd name="connsiteX16" fmla="*/ 226070 w 2882458"/>
              <a:gd name="connsiteY16" fmla="*/ 866131 h 878046"/>
              <a:gd name="connsiteX17" fmla="*/ 56694 w 2882458"/>
              <a:gd name="connsiteY17" fmla="*/ 754108 h 878046"/>
              <a:gd name="connsiteX18" fmla="*/ 46380 w 2882458"/>
              <a:gd name="connsiteY18" fmla="*/ 645402 h 878046"/>
              <a:gd name="connsiteX19" fmla="*/ 24599 w 2882458"/>
              <a:gd name="connsiteY19" fmla="*/ 128407 h 878046"/>
              <a:gd name="connsiteX0" fmla="*/ 24599 w 2882458"/>
              <a:gd name="connsiteY0" fmla="*/ 128407 h 878046"/>
              <a:gd name="connsiteX1" fmla="*/ 5950 w 2882458"/>
              <a:gd name="connsiteY1" fmla="*/ 41427 h 878046"/>
              <a:gd name="connsiteX2" fmla="*/ 136549 w 2882458"/>
              <a:gd name="connsiteY2" fmla="*/ 657 h 878046"/>
              <a:gd name="connsiteX3" fmla="*/ 970790 w 2882458"/>
              <a:gd name="connsiteY3" fmla="*/ 9154 h 878046"/>
              <a:gd name="connsiteX4" fmla="*/ 2805280 w 2882458"/>
              <a:gd name="connsiteY4" fmla="*/ 23661 h 878046"/>
              <a:gd name="connsiteX5" fmla="*/ 2879750 w 2882458"/>
              <a:gd name="connsiteY5" fmla="*/ 19626 h 878046"/>
              <a:gd name="connsiteX6" fmla="*/ 2863902 w 2882458"/>
              <a:gd name="connsiteY6" fmla="*/ 228319 h 878046"/>
              <a:gd name="connsiteX7" fmla="*/ 2831971 w 2882458"/>
              <a:gd name="connsiteY7" fmla="*/ 739767 h 878046"/>
              <a:gd name="connsiteX8" fmla="*/ 2763041 w 2882458"/>
              <a:gd name="connsiteY8" fmla="*/ 835345 h 878046"/>
              <a:gd name="connsiteX9" fmla="*/ 2652678 w 2882458"/>
              <a:gd name="connsiteY9" fmla="*/ 867991 h 878046"/>
              <a:gd name="connsiteX10" fmla="*/ 2584550 w 2882458"/>
              <a:gd name="connsiteY10" fmla="*/ 865679 h 878046"/>
              <a:gd name="connsiteX11" fmla="*/ 1619454 w 2882458"/>
              <a:gd name="connsiteY11" fmla="*/ 867765 h 878046"/>
              <a:gd name="connsiteX12" fmla="*/ 1479406 w 2882458"/>
              <a:gd name="connsiteY12" fmla="*/ 865416 h 878046"/>
              <a:gd name="connsiteX13" fmla="*/ 1117746 w 2882458"/>
              <a:gd name="connsiteY13" fmla="*/ 870191 h 878046"/>
              <a:gd name="connsiteX14" fmla="*/ 1004364 w 2882458"/>
              <a:gd name="connsiteY14" fmla="*/ 863965 h 878046"/>
              <a:gd name="connsiteX15" fmla="*/ 814930 w 2882458"/>
              <a:gd name="connsiteY15" fmla="*/ 868605 h 878046"/>
              <a:gd name="connsiteX16" fmla="*/ 226070 w 2882458"/>
              <a:gd name="connsiteY16" fmla="*/ 866131 h 878046"/>
              <a:gd name="connsiteX17" fmla="*/ 56694 w 2882458"/>
              <a:gd name="connsiteY17" fmla="*/ 754108 h 878046"/>
              <a:gd name="connsiteX18" fmla="*/ 46380 w 2882458"/>
              <a:gd name="connsiteY18" fmla="*/ 645402 h 878046"/>
              <a:gd name="connsiteX19" fmla="*/ 24599 w 2882458"/>
              <a:gd name="connsiteY19" fmla="*/ 128407 h 878046"/>
              <a:gd name="connsiteX0" fmla="*/ 24599 w 2882458"/>
              <a:gd name="connsiteY0" fmla="*/ 128407 h 878046"/>
              <a:gd name="connsiteX1" fmla="*/ 5950 w 2882458"/>
              <a:gd name="connsiteY1" fmla="*/ 41427 h 878046"/>
              <a:gd name="connsiteX2" fmla="*/ 136549 w 2882458"/>
              <a:gd name="connsiteY2" fmla="*/ 657 h 878046"/>
              <a:gd name="connsiteX3" fmla="*/ 970790 w 2882458"/>
              <a:gd name="connsiteY3" fmla="*/ 9154 h 878046"/>
              <a:gd name="connsiteX4" fmla="*/ 2805280 w 2882458"/>
              <a:gd name="connsiteY4" fmla="*/ 23661 h 878046"/>
              <a:gd name="connsiteX5" fmla="*/ 2879750 w 2882458"/>
              <a:gd name="connsiteY5" fmla="*/ 19626 h 878046"/>
              <a:gd name="connsiteX6" fmla="*/ 2863902 w 2882458"/>
              <a:gd name="connsiteY6" fmla="*/ 228319 h 878046"/>
              <a:gd name="connsiteX7" fmla="*/ 2831971 w 2882458"/>
              <a:gd name="connsiteY7" fmla="*/ 739767 h 878046"/>
              <a:gd name="connsiteX8" fmla="*/ 2763041 w 2882458"/>
              <a:gd name="connsiteY8" fmla="*/ 835345 h 878046"/>
              <a:gd name="connsiteX9" fmla="*/ 2652678 w 2882458"/>
              <a:gd name="connsiteY9" fmla="*/ 867991 h 878046"/>
              <a:gd name="connsiteX10" fmla="*/ 2584550 w 2882458"/>
              <a:gd name="connsiteY10" fmla="*/ 865679 h 878046"/>
              <a:gd name="connsiteX11" fmla="*/ 1619454 w 2882458"/>
              <a:gd name="connsiteY11" fmla="*/ 867765 h 878046"/>
              <a:gd name="connsiteX12" fmla="*/ 1479406 w 2882458"/>
              <a:gd name="connsiteY12" fmla="*/ 865416 h 878046"/>
              <a:gd name="connsiteX13" fmla="*/ 1117746 w 2882458"/>
              <a:gd name="connsiteY13" fmla="*/ 870191 h 878046"/>
              <a:gd name="connsiteX14" fmla="*/ 1004364 w 2882458"/>
              <a:gd name="connsiteY14" fmla="*/ 863965 h 878046"/>
              <a:gd name="connsiteX15" fmla="*/ 814930 w 2882458"/>
              <a:gd name="connsiteY15" fmla="*/ 868605 h 878046"/>
              <a:gd name="connsiteX16" fmla="*/ 226070 w 2882458"/>
              <a:gd name="connsiteY16" fmla="*/ 866131 h 878046"/>
              <a:gd name="connsiteX17" fmla="*/ 56694 w 2882458"/>
              <a:gd name="connsiteY17" fmla="*/ 754108 h 878046"/>
              <a:gd name="connsiteX18" fmla="*/ 46380 w 2882458"/>
              <a:gd name="connsiteY18" fmla="*/ 645402 h 878046"/>
              <a:gd name="connsiteX19" fmla="*/ 24599 w 2882458"/>
              <a:gd name="connsiteY19" fmla="*/ 128407 h 878046"/>
              <a:gd name="connsiteX0" fmla="*/ 24599 w 2901812"/>
              <a:gd name="connsiteY0" fmla="*/ 128407 h 878046"/>
              <a:gd name="connsiteX1" fmla="*/ 5950 w 2901812"/>
              <a:gd name="connsiteY1" fmla="*/ 41427 h 878046"/>
              <a:gd name="connsiteX2" fmla="*/ 136549 w 2901812"/>
              <a:gd name="connsiteY2" fmla="*/ 657 h 878046"/>
              <a:gd name="connsiteX3" fmla="*/ 970790 w 2901812"/>
              <a:gd name="connsiteY3" fmla="*/ 9154 h 878046"/>
              <a:gd name="connsiteX4" fmla="*/ 2533431 w 2901812"/>
              <a:gd name="connsiteY4" fmla="*/ 7185 h 878046"/>
              <a:gd name="connsiteX5" fmla="*/ 2879750 w 2901812"/>
              <a:gd name="connsiteY5" fmla="*/ 19626 h 878046"/>
              <a:gd name="connsiteX6" fmla="*/ 2863902 w 2901812"/>
              <a:gd name="connsiteY6" fmla="*/ 228319 h 878046"/>
              <a:gd name="connsiteX7" fmla="*/ 2831971 w 2901812"/>
              <a:gd name="connsiteY7" fmla="*/ 739767 h 878046"/>
              <a:gd name="connsiteX8" fmla="*/ 2763041 w 2901812"/>
              <a:gd name="connsiteY8" fmla="*/ 835345 h 878046"/>
              <a:gd name="connsiteX9" fmla="*/ 2652678 w 2901812"/>
              <a:gd name="connsiteY9" fmla="*/ 867991 h 878046"/>
              <a:gd name="connsiteX10" fmla="*/ 2584550 w 2901812"/>
              <a:gd name="connsiteY10" fmla="*/ 865679 h 878046"/>
              <a:gd name="connsiteX11" fmla="*/ 1619454 w 2901812"/>
              <a:gd name="connsiteY11" fmla="*/ 867765 h 878046"/>
              <a:gd name="connsiteX12" fmla="*/ 1479406 w 2901812"/>
              <a:gd name="connsiteY12" fmla="*/ 865416 h 878046"/>
              <a:gd name="connsiteX13" fmla="*/ 1117746 w 2901812"/>
              <a:gd name="connsiteY13" fmla="*/ 870191 h 878046"/>
              <a:gd name="connsiteX14" fmla="*/ 1004364 w 2901812"/>
              <a:gd name="connsiteY14" fmla="*/ 863965 h 878046"/>
              <a:gd name="connsiteX15" fmla="*/ 814930 w 2901812"/>
              <a:gd name="connsiteY15" fmla="*/ 868605 h 878046"/>
              <a:gd name="connsiteX16" fmla="*/ 226070 w 2901812"/>
              <a:gd name="connsiteY16" fmla="*/ 866131 h 878046"/>
              <a:gd name="connsiteX17" fmla="*/ 56694 w 2901812"/>
              <a:gd name="connsiteY17" fmla="*/ 754108 h 878046"/>
              <a:gd name="connsiteX18" fmla="*/ 46380 w 2901812"/>
              <a:gd name="connsiteY18" fmla="*/ 645402 h 878046"/>
              <a:gd name="connsiteX19" fmla="*/ 24599 w 2901812"/>
              <a:gd name="connsiteY19" fmla="*/ 128407 h 878046"/>
              <a:gd name="connsiteX0" fmla="*/ 24599 w 2889248"/>
              <a:gd name="connsiteY0" fmla="*/ 137240 h 886879"/>
              <a:gd name="connsiteX1" fmla="*/ 5950 w 2889248"/>
              <a:gd name="connsiteY1" fmla="*/ 50260 h 886879"/>
              <a:gd name="connsiteX2" fmla="*/ 136549 w 2889248"/>
              <a:gd name="connsiteY2" fmla="*/ 9490 h 886879"/>
              <a:gd name="connsiteX3" fmla="*/ 970790 w 2889248"/>
              <a:gd name="connsiteY3" fmla="*/ 17987 h 886879"/>
              <a:gd name="connsiteX4" fmla="*/ 2533431 w 2889248"/>
              <a:gd name="connsiteY4" fmla="*/ 16018 h 886879"/>
              <a:gd name="connsiteX5" fmla="*/ 2879750 w 2889248"/>
              <a:gd name="connsiteY5" fmla="*/ 28459 h 886879"/>
              <a:gd name="connsiteX6" fmla="*/ 2863902 w 2889248"/>
              <a:gd name="connsiteY6" fmla="*/ 237152 h 886879"/>
              <a:gd name="connsiteX7" fmla="*/ 2831971 w 2889248"/>
              <a:gd name="connsiteY7" fmla="*/ 748600 h 886879"/>
              <a:gd name="connsiteX8" fmla="*/ 2763041 w 2889248"/>
              <a:gd name="connsiteY8" fmla="*/ 844178 h 886879"/>
              <a:gd name="connsiteX9" fmla="*/ 2652678 w 2889248"/>
              <a:gd name="connsiteY9" fmla="*/ 876824 h 886879"/>
              <a:gd name="connsiteX10" fmla="*/ 2584550 w 2889248"/>
              <a:gd name="connsiteY10" fmla="*/ 874512 h 886879"/>
              <a:gd name="connsiteX11" fmla="*/ 1619454 w 2889248"/>
              <a:gd name="connsiteY11" fmla="*/ 876598 h 886879"/>
              <a:gd name="connsiteX12" fmla="*/ 1479406 w 2889248"/>
              <a:gd name="connsiteY12" fmla="*/ 874249 h 886879"/>
              <a:gd name="connsiteX13" fmla="*/ 1117746 w 2889248"/>
              <a:gd name="connsiteY13" fmla="*/ 879024 h 886879"/>
              <a:gd name="connsiteX14" fmla="*/ 1004364 w 2889248"/>
              <a:gd name="connsiteY14" fmla="*/ 872798 h 886879"/>
              <a:gd name="connsiteX15" fmla="*/ 814930 w 2889248"/>
              <a:gd name="connsiteY15" fmla="*/ 877438 h 886879"/>
              <a:gd name="connsiteX16" fmla="*/ 226070 w 2889248"/>
              <a:gd name="connsiteY16" fmla="*/ 874964 h 886879"/>
              <a:gd name="connsiteX17" fmla="*/ 56694 w 2889248"/>
              <a:gd name="connsiteY17" fmla="*/ 762941 h 886879"/>
              <a:gd name="connsiteX18" fmla="*/ 46380 w 2889248"/>
              <a:gd name="connsiteY18" fmla="*/ 654235 h 886879"/>
              <a:gd name="connsiteX19" fmla="*/ 24599 w 2889248"/>
              <a:gd name="connsiteY19" fmla="*/ 137240 h 886879"/>
              <a:gd name="connsiteX0" fmla="*/ 24599 w 2882458"/>
              <a:gd name="connsiteY0" fmla="*/ 139084 h 888723"/>
              <a:gd name="connsiteX1" fmla="*/ 5950 w 2882458"/>
              <a:gd name="connsiteY1" fmla="*/ 52104 h 888723"/>
              <a:gd name="connsiteX2" fmla="*/ 136549 w 2882458"/>
              <a:gd name="connsiteY2" fmla="*/ 11334 h 888723"/>
              <a:gd name="connsiteX3" fmla="*/ 970790 w 2882458"/>
              <a:gd name="connsiteY3" fmla="*/ 19831 h 888723"/>
              <a:gd name="connsiteX4" fmla="*/ 2533431 w 2882458"/>
              <a:gd name="connsiteY4" fmla="*/ 17862 h 888723"/>
              <a:gd name="connsiteX5" fmla="*/ 2879750 w 2882458"/>
              <a:gd name="connsiteY5" fmla="*/ 30303 h 888723"/>
              <a:gd name="connsiteX6" fmla="*/ 2863902 w 2882458"/>
              <a:gd name="connsiteY6" fmla="*/ 238996 h 888723"/>
              <a:gd name="connsiteX7" fmla="*/ 2831971 w 2882458"/>
              <a:gd name="connsiteY7" fmla="*/ 750444 h 888723"/>
              <a:gd name="connsiteX8" fmla="*/ 2763041 w 2882458"/>
              <a:gd name="connsiteY8" fmla="*/ 846022 h 888723"/>
              <a:gd name="connsiteX9" fmla="*/ 2652678 w 2882458"/>
              <a:gd name="connsiteY9" fmla="*/ 878668 h 888723"/>
              <a:gd name="connsiteX10" fmla="*/ 2584550 w 2882458"/>
              <a:gd name="connsiteY10" fmla="*/ 876356 h 888723"/>
              <a:gd name="connsiteX11" fmla="*/ 1619454 w 2882458"/>
              <a:gd name="connsiteY11" fmla="*/ 878442 h 888723"/>
              <a:gd name="connsiteX12" fmla="*/ 1479406 w 2882458"/>
              <a:gd name="connsiteY12" fmla="*/ 876093 h 888723"/>
              <a:gd name="connsiteX13" fmla="*/ 1117746 w 2882458"/>
              <a:gd name="connsiteY13" fmla="*/ 880868 h 888723"/>
              <a:gd name="connsiteX14" fmla="*/ 1004364 w 2882458"/>
              <a:gd name="connsiteY14" fmla="*/ 874642 h 888723"/>
              <a:gd name="connsiteX15" fmla="*/ 814930 w 2882458"/>
              <a:gd name="connsiteY15" fmla="*/ 879282 h 888723"/>
              <a:gd name="connsiteX16" fmla="*/ 226070 w 2882458"/>
              <a:gd name="connsiteY16" fmla="*/ 876808 h 888723"/>
              <a:gd name="connsiteX17" fmla="*/ 56694 w 2882458"/>
              <a:gd name="connsiteY17" fmla="*/ 764785 h 888723"/>
              <a:gd name="connsiteX18" fmla="*/ 46380 w 2882458"/>
              <a:gd name="connsiteY18" fmla="*/ 656079 h 888723"/>
              <a:gd name="connsiteX19" fmla="*/ 24599 w 2882458"/>
              <a:gd name="connsiteY19" fmla="*/ 139084 h 888723"/>
              <a:gd name="connsiteX0" fmla="*/ 24599 w 2879836"/>
              <a:gd name="connsiteY0" fmla="*/ 128407 h 878046"/>
              <a:gd name="connsiteX1" fmla="*/ 5950 w 2879836"/>
              <a:gd name="connsiteY1" fmla="*/ 41427 h 878046"/>
              <a:gd name="connsiteX2" fmla="*/ 136549 w 2879836"/>
              <a:gd name="connsiteY2" fmla="*/ 657 h 878046"/>
              <a:gd name="connsiteX3" fmla="*/ 970790 w 2879836"/>
              <a:gd name="connsiteY3" fmla="*/ 9154 h 878046"/>
              <a:gd name="connsiteX4" fmla="*/ 2533431 w 2879836"/>
              <a:gd name="connsiteY4" fmla="*/ 7185 h 878046"/>
              <a:gd name="connsiteX5" fmla="*/ 2879750 w 2879836"/>
              <a:gd name="connsiteY5" fmla="*/ 19626 h 878046"/>
              <a:gd name="connsiteX6" fmla="*/ 2863902 w 2879836"/>
              <a:gd name="connsiteY6" fmla="*/ 228319 h 878046"/>
              <a:gd name="connsiteX7" fmla="*/ 2831971 w 2879836"/>
              <a:gd name="connsiteY7" fmla="*/ 739767 h 878046"/>
              <a:gd name="connsiteX8" fmla="*/ 2763041 w 2879836"/>
              <a:gd name="connsiteY8" fmla="*/ 835345 h 878046"/>
              <a:gd name="connsiteX9" fmla="*/ 2652678 w 2879836"/>
              <a:gd name="connsiteY9" fmla="*/ 867991 h 878046"/>
              <a:gd name="connsiteX10" fmla="*/ 2584550 w 2879836"/>
              <a:gd name="connsiteY10" fmla="*/ 865679 h 878046"/>
              <a:gd name="connsiteX11" fmla="*/ 1619454 w 2879836"/>
              <a:gd name="connsiteY11" fmla="*/ 867765 h 878046"/>
              <a:gd name="connsiteX12" fmla="*/ 1479406 w 2879836"/>
              <a:gd name="connsiteY12" fmla="*/ 865416 h 878046"/>
              <a:gd name="connsiteX13" fmla="*/ 1117746 w 2879836"/>
              <a:gd name="connsiteY13" fmla="*/ 870191 h 878046"/>
              <a:gd name="connsiteX14" fmla="*/ 1004364 w 2879836"/>
              <a:gd name="connsiteY14" fmla="*/ 863965 h 878046"/>
              <a:gd name="connsiteX15" fmla="*/ 814930 w 2879836"/>
              <a:gd name="connsiteY15" fmla="*/ 868605 h 878046"/>
              <a:gd name="connsiteX16" fmla="*/ 226070 w 2879836"/>
              <a:gd name="connsiteY16" fmla="*/ 866131 h 878046"/>
              <a:gd name="connsiteX17" fmla="*/ 56694 w 2879836"/>
              <a:gd name="connsiteY17" fmla="*/ 754108 h 878046"/>
              <a:gd name="connsiteX18" fmla="*/ 46380 w 2879836"/>
              <a:gd name="connsiteY18" fmla="*/ 645402 h 878046"/>
              <a:gd name="connsiteX19" fmla="*/ 24599 w 2879836"/>
              <a:gd name="connsiteY19" fmla="*/ 128407 h 878046"/>
              <a:gd name="connsiteX0" fmla="*/ 14048 w 2869285"/>
              <a:gd name="connsiteY0" fmla="*/ 128267 h 877906"/>
              <a:gd name="connsiteX1" fmla="*/ 7755 w 2869285"/>
              <a:gd name="connsiteY1" fmla="*/ 37168 h 877906"/>
              <a:gd name="connsiteX2" fmla="*/ 125998 w 2869285"/>
              <a:gd name="connsiteY2" fmla="*/ 517 h 877906"/>
              <a:gd name="connsiteX3" fmla="*/ 960239 w 2869285"/>
              <a:gd name="connsiteY3" fmla="*/ 9014 h 877906"/>
              <a:gd name="connsiteX4" fmla="*/ 2522880 w 2869285"/>
              <a:gd name="connsiteY4" fmla="*/ 7045 h 877906"/>
              <a:gd name="connsiteX5" fmla="*/ 2869199 w 2869285"/>
              <a:gd name="connsiteY5" fmla="*/ 19486 h 877906"/>
              <a:gd name="connsiteX6" fmla="*/ 2853351 w 2869285"/>
              <a:gd name="connsiteY6" fmla="*/ 228179 h 877906"/>
              <a:gd name="connsiteX7" fmla="*/ 2821420 w 2869285"/>
              <a:gd name="connsiteY7" fmla="*/ 739627 h 877906"/>
              <a:gd name="connsiteX8" fmla="*/ 2752490 w 2869285"/>
              <a:gd name="connsiteY8" fmla="*/ 835205 h 877906"/>
              <a:gd name="connsiteX9" fmla="*/ 2642127 w 2869285"/>
              <a:gd name="connsiteY9" fmla="*/ 867851 h 877906"/>
              <a:gd name="connsiteX10" fmla="*/ 2573999 w 2869285"/>
              <a:gd name="connsiteY10" fmla="*/ 865539 h 877906"/>
              <a:gd name="connsiteX11" fmla="*/ 1608903 w 2869285"/>
              <a:gd name="connsiteY11" fmla="*/ 867625 h 877906"/>
              <a:gd name="connsiteX12" fmla="*/ 1468855 w 2869285"/>
              <a:gd name="connsiteY12" fmla="*/ 865276 h 877906"/>
              <a:gd name="connsiteX13" fmla="*/ 1107195 w 2869285"/>
              <a:gd name="connsiteY13" fmla="*/ 870051 h 877906"/>
              <a:gd name="connsiteX14" fmla="*/ 993813 w 2869285"/>
              <a:gd name="connsiteY14" fmla="*/ 863825 h 877906"/>
              <a:gd name="connsiteX15" fmla="*/ 804379 w 2869285"/>
              <a:gd name="connsiteY15" fmla="*/ 868465 h 877906"/>
              <a:gd name="connsiteX16" fmla="*/ 215519 w 2869285"/>
              <a:gd name="connsiteY16" fmla="*/ 865991 h 877906"/>
              <a:gd name="connsiteX17" fmla="*/ 46143 w 2869285"/>
              <a:gd name="connsiteY17" fmla="*/ 753968 h 877906"/>
              <a:gd name="connsiteX18" fmla="*/ 35829 w 2869285"/>
              <a:gd name="connsiteY18" fmla="*/ 645262 h 877906"/>
              <a:gd name="connsiteX19" fmla="*/ 14048 w 2869285"/>
              <a:gd name="connsiteY19" fmla="*/ 128267 h 877906"/>
              <a:gd name="connsiteX0" fmla="*/ 12763 w 2868000"/>
              <a:gd name="connsiteY0" fmla="*/ 128267 h 877906"/>
              <a:gd name="connsiteX1" fmla="*/ 6470 w 2868000"/>
              <a:gd name="connsiteY1" fmla="*/ 37168 h 877906"/>
              <a:gd name="connsiteX2" fmla="*/ 124713 w 2868000"/>
              <a:gd name="connsiteY2" fmla="*/ 517 h 877906"/>
              <a:gd name="connsiteX3" fmla="*/ 958954 w 2868000"/>
              <a:gd name="connsiteY3" fmla="*/ 9014 h 877906"/>
              <a:gd name="connsiteX4" fmla="*/ 2521595 w 2868000"/>
              <a:gd name="connsiteY4" fmla="*/ 7045 h 877906"/>
              <a:gd name="connsiteX5" fmla="*/ 2867914 w 2868000"/>
              <a:gd name="connsiteY5" fmla="*/ 19486 h 877906"/>
              <a:gd name="connsiteX6" fmla="*/ 2852066 w 2868000"/>
              <a:gd name="connsiteY6" fmla="*/ 228179 h 877906"/>
              <a:gd name="connsiteX7" fmla="*/ 2820135 w 2868000"/>
              <a:gd name="connsiteY7" fmla="*/ 739627 h 877906"/>
              <a:gd name="connsiteX8" fmla="*/ 2751205 w 2868000"/>
              <a:gd name="connsiteY8" fmla="*/ 835205 h 877906"/>
              <a:gd name="connsiteX9" fmla="*/ 2640842 w 2868000"/>
              <a:gd name="connsiteY9" fmla="*/ 867851 h 877906"/>
              <a:gd name="connsiteX10" fmla="*/ 2572714 w 2868000"/>
              <a:gd name="connsiteY10" fmla="*/ 865539 h 877906"/>
              <a:gd name="connsiteX11" fmla="*/ 1607618 w 2868000"/>
              <a:gd name="connsiteY11" fmla="*/ 867625 h 877906"/>
              <a:gd name="connsiteX12" fmla="*/ 1467570 w 2868000"/>
              <a:gd name="connsiteY12" fmla="*/ 865276 h 877906"/>
              <a:gd name="connsiteX13" fmla="*/ 1105910 w 2868000"/>
              <a:gd name="connsiteY13" fmla="*/ 870051 h 877906"/>
              <a:gd name="connsiteX14" fmla="*/ 992528 w 2868000"/>
              <a:gd name="connsiteY14" fmla="*/ 863825 h 877906"/>
              <a:gd name="connsiteX15" fmla="*/ 803094 w 2868000"/>
              <a:gd name="connsiteY15" fmla="*/ 868465 h 877906"/>
              <a:gd name="connsiteX16" fmla="*/ 214234 w 2868000"/>
              <a:gd name="connsiteY16" fmla="*/ 865991 h 877906"/>
              <a:gd name="connsiteX17" fmla="*/ 44858 w 2868000"/>
              <a:gd name="connsiteY17" fmla="*/ 753968 h 877906"/>
              <a:gd name="connsiteX18" fmla="*/ 34544 w 2868000"/>
              <a:gd name="connsiteY18" fmla="*/ 645262 h 877906"/>
              <a:gd name="connsiteX19" fmla="*/ 12763 w 2868000"/>
              <a:gd name="connsiteY19" fmla="*/ 128267 h 877906"/>
              <a:gd name="connsiteX0" fmla="*/ 102421 w 2957658"/>
              <a:gd name="connsiteY0" fmla="*/ 2207822 h 2957461"/>
              <a:gd name="connsiteX1" fmla="*/ 264 w 2957658"/>
              <a:gd name="connsiteY1" fmla="*/ 330 h 2957461"/>
              <a:gd name="connsiteX2" fmla="*/ 214371 w 2957658"/>
              <a:gd name="connsiteY2" fmla="*/ 2080072 h 2957461"/>
              <a:gd name="connsiteX3" fmla="*/ 1048612 w 2957658"/>
              <a:gd name="connsiteY3" fmla="*/ 2088569 h 2957461"/>
              <a:gd name="connsiteX4" fmla="*/ 2611253 w 2957658"/>
              <a:gd name="connsiteY4" fmla="*/ 2086600 h 2957461"/>
              <a:gd name="connsiteX5" fmla="*/ 2957572 w 2957658"/>
              <a:gd name="connsiteY5" fmla="*/ 2099041 h 2957461"/>
              <a:gd name="connsiteX6" fmla="*/ 2941724 w 2957658"/>
              <a:gd name="connsiteY6" fmla="*/ 2307734 h 2957461"/>
              <a:gd name="connsiteX7" fmla="*/ 2909793 w 2957658"/>
              <a:gd name="connsiteY7" fmla="*/ 2819182 h 2957461"/>
              <a:gd name="connsiteX8" fmla="*/ 2840863 w 2957658"/>
              <a:gd name="connsiteY8" fmla="*/ 2914760 h 2957461"/>
              <a:gd name="connsiteX9" fmla="*/ 2730500 w 2957658"/>
              <a:gd name="connsiteY9" fmla="*/ 2947406 h 2957461"/>
              <a:gd name="connsiteX10" fmla="*/ 2662372 w 2957658"/>
              <a:gd name="connsiteY10" fmla="*/ 2945094 h 2957461"/>
              <a:gd name="connsiteX11" fmla="*/ 1697276 w 2957658"/>
              <a:gd name="connsiteY11" fmla="*/ 2947180 h 2957461"/>
              <a:gd name="connsiteX12" fmla="*/ 1557228 w 2957658"/>
              <a:gd name="connsiteY12" fmla="*/ 2944831 h 2957461"/>
              <a:gd name="connsiteX13" fmla="*/ 1195568 w 2957658"/>
              <a:gd name="connsiteY13" fmla="*/ 2949606 h 2957461"/>
              <a:gd name="connsiteX14" fmla="*/ 1082186 w 2957658"/>
              <a:gd name="connsiteY14" fmla="*/ 2943380 h 2957461"/>
              <a:gd name="connsiteX15" fmla="*/ 892752 w 2957658"/>
              <a:gd name="connsiteY15" fmla="*/ 2948020 h 2957461"/>
              <a:gd name="connsiteX16" fmla="*/ 303892 w 2957658"/>
              <a:gd name="connsiteY16" fmla="*/ 2945546 h 2957461"/>
              <a:gd name="connsiteX17" fmla="*/ 134516 w 2957658"/>
              <a:gd name="connsiteY17" fmla="*/ 2833523 h 2957461"/>
              <a:gd name="connsiteX18" fmla="*/ 124202 w 2957658"/>
              <a:gd name="connsiteY18" fmla="*/ 2724817 h 2957461"/>
              <a:gd name="connsiteX19" fmla="*/ 102421 w 2957658"/>
              <a:gd name="connsiteY19" fmla="*/ 2207822 h 2957461"/>
              <a:gd name="connsiteX0" fmla="*/ 102421 w 3090313"/>
              <a:gd name="connsiteY0" fmla="*/ 2207822 h 2957461"/>
              <a:gd name="connsiteX1" fmla="*/ 264 w 3090313"/>
              <a:gd name="connsiteY1" fmla="*/ 330 h 2957461"/>
              <a:gd name="connsiteX2" fmla="*/ 214371 w 3090313"/>
              <a:gd name="connsiteY2" fmla="*/ 2080072 h 2957461"/>
              <a:gd name="connsiteX3" fmla="*/ 1048612 w 3090313"/>
              <a:gd name="connsiteY3" fmla="*/ 2088569 h 2957461"/>
              <a:gd name="connsiteX4" fmla="*/ 2611253 w 3090313"/>
              <a:gd name="connsiteY4" fmla="*/ 2086600 h 2957461"/>
              <a:gd name="connsiteX5" fmla="*/ 3090307 w 3090313"/>
              <a:gd name="connsiteY5" fmla="*/ 19518 h 2957461"/>
              <a:gd name="connsiteX6" fmla="*/ 2941724 w 3090313"/>
              <a:gd name="connsiteY6" fmla="*/ 2307734 h 2957461"/>
              <a:gd name="connsiteX7" fmla="*/ 2909793 w 3090313"/>
              <a:gd name="connsiteY7" fmla="*/ 2819182 h 2957461"/>
              <a:gd name="connsiteX8" fmla="*/ 2840863 w 3090313"/>
              <a:gd name="connsiteY8" fmla="*/ 2914760 h 2957461"/>
              <a:gd name="connsiteX9" fmla="*/ 2730500 w 3090313"/>
              <a:gd name="connsiteY9" fmla="*/ 2947406 h 2957461"/>
              <a:gd name="connsiteX10" fmla="*/ 2662372 w 3090313"/>
              <a:gd name="connsiteY10" fmla="*/ 2945094 h 2957461"/>
              <a:gd name="connsiteX11" fmla="*/ 1697276 w 3090313"/>
              <a:gd name="connsiteY11" fmla="*/ 2947180 h 2957461"/>
              <a:gd name="connsiteX12" fmla="*/ 1557228 w 3090313"/>
              <a:gd name="connsiteY12" fmla="*/ 2944831 h 2957461"/>
              <a:gd name="connsiteX13" fmla="*/ 1195568 w 3090313"/>
              <a:gd name="connsiteY13" fmla="*/ 2949606 h 2957461"/>
              <a:gd name="connsiteX14" fmla="*/ 1082186 w 3090313"/>
              <a:gd name="connsiteY14" fmla="*/ 2943380 h 2957461"/>
              <a:gd name="connsiteX15" fmla="*/ 892752 w 3090313"/>
              <a:gd name="connsiteY15" fmla="*/ 2948020 h 2957461"/>
              <a:gd name="connsiteX16" fmla="*/ 303892 w 3090313"/>
              <a:gd name="connsiteY16" fmla="*/ 2945546 h 2957461"/>
              <a:gd name="connsiteX17" fmla="*/ 134516 w 3090313"/>
              <a:gd name="connsiteY17" fmla="*/ 2833523 h 2957461"/>
              <a:gd name="connsiteX18" fmla="*/ 124202 w 3090313"/>
              <a:gd name="connsiteY18" fmla="*/ 2724817 h 2957461"/>
              <a:gd name="connsiteX19" fmla="*/ 102421 w 3090313"/>
              <a:gd name="connsiteY19" fmla="*/ 2207822 h 2957461"/>
              <a:gd name="connsiteX0" fmla="*/ 102421 w 3112518"/>
              <a:gd name="connsiteY0" fmla="*/ 2354883 h 3104522"/>
              <a:gd name="connsiteX1" fmla="*/ 264 w 3112518"/>
              <a:gd name="connsiteY1" fmla="*/ 147391 h 3104522"/>
              <a:gd name="connsiteX2" fmla="*/ 214371 w 3112518"/>
              <a:gd name="connsiteY2" fmla="*/ 2227133 h 3104522"/>
              <a:gd name="connsiteX3" fmla="*/ 1048612 w 3112518"/>
              <a:gd name="connsiteY3" fmla="*/ 2235630 h 3104522"/>
              <a:gd name="connsiteX4" fmla="*/ 2375279 w 3112518"/>
              <a:gd name="connsiteY4" fmla="*/ 168886 h 3104522"/>
              <a:gd name="connsiteX5" fmla="*/ 3090307 w 3112518"/>
              <a:gd name="connsiteY5" fmla="*/ 166579 h 3104522"/>
              <a:gd name="connsiteX6" fmla="*/ 2941724 w 3112518"/>
              <a:gd name="connsiteY6" fmla="*/ 2454795 h 3104522"/>
              <a:gd name="connsiteX7" fmla="*/ 2909793 w 3112518"/>
              <a:gd name="connsiteY7" fmla="*/ 2966243 h 3104522"/>
              <a:gd name="connsiteX8" fmla="*/ 2840863 w 3112518"/>
              <a:gd name="connsiteY8" fmla="*/ 3061821 h 3104522"/>
              <a:gd name="connsiteX9" fmla="*/ 2730500 w 3112518"/>
              <a:gd name="connsiteY9" fmla="*/ 3094467 h 3104522"/>
              <a:gd name="connsiteX10" fmla="*/ 2662372 w 3112518"/>
              <a:gd name="connsiteY10" fmla="*/ 3092155 h 3104522"/>
              <a:gd name="connsiteX11" fmla="*/ 1697276 w 3112518"/>
              <a:gd name="connsiteY11" fmla="*/ 3094241 h 3104522"/>
              <a:gd name="connsiteX12" fmla="*/ 1557228 w 3112518"/>
              <a:gd name="connsiteY12" fmla="*/ 3091892 h 3104522"/>
              <a:gd name="connsiteX13" fmla="*/ 1195568 w 3112518"/>
              <a:gd name="connsiteY13" fmla="*/ 3096667 h 3104522"/>
              <a:gd name="connsiteX14" fmla="*/ 1082186 w 3112518"/>
              <a:gd name="connsiteY14" fmla="*/ 3090441 h 3104522"/>
              <a:gd name="connsiteX15" fmla="*/ 892752 w 3112518"/>
              <a:gd name="connsiteY15" fmla="*/ 3095081 h 3104522"/>
              <a:gd name="connsiteX16" fmla="*/ 303892 w 3112518"/>
              <a:gd name="connsiteY16" fmla="*/ 3092607 h 3104522"/>
              <a:gd name="connsiteX17" fmla="*/ 134516 w 3112518"/>
              <a:gd name="connsiteY17" fmla="*/ 2980584 h 3104522"/>
              <a:gd name="connsiteX18" fmla="*/ 124202 w 3112518"/>
              <a:gd name="connsiteY18" fmla="*/ 2871878 h 3104522"/>
              <a:gd name="connsiteX19" fmla="*/ 102421 w 3112518"/>
              <a:gd name="connsiteY19" fmla="*/ 2354883 h 3104522"/>
              <a:gd name="connsiteX0" fmla="*/ 102716 w 3112813"/>
              <a:gd name="connsiteY0" fmla="*/ 2354883 h 3104522"/>
              <a:gd name="connsiteX1" fmla="*/ 559 w 3112813"/>
              <a:gd name="connsiteY1" fmla="*/ 147391 h 3104522"/>
              <a:gd name="connsiteX2" fmla="*/ 214666 w 3112813"/>
              <a:gd name="connsiteY2" fmla="*/ 2227133 h 3104522"/>
              <a:gd name="connsiteX3" fmla="*/ 1225888 w 3112813"/>
              <a:gd name="connsiteY3" fmla="*/ 170855 h 3104522"/>
              <a:gd name="connsiteX4" fmla="*/ 2375574 w 3112813"/>
              <a:gd name="connsiteY4" fmla="*/ 168886 h 3104522"/>
              <a:gd name="connsiteX5" fmla="*/ 3090602 w 3112813"/>
              <a:gd name="connsiteY5" fmla="*/ 166579 h 3104522"/>
              <a:gd name="connsiteX6" fmla="*/ 2942019 w 3112813"/>
              <a:gd name="connsiteY6" fmla="*/ 2454795 h 3104522"/>
              <a:gd name="connsiteX7" fmla="*/ 2910088 w 3112813"/>
              <a:gd name="connsiteY7" fmla="*/ 2966243 h 3104522"/>
              <a:gd name="connsiteX8" fmla="*/ 2841158 w 3112813"/>
              <a:gd name="connsiteY8" fmla="*/ 3061821 h 3104522"/>
              <a:gd name="connsiteX9" fmla="*/ 2730795 w 3112813"/>
              <a:gd name="connsiteY9" fmla="*/ 3094467 h 3104522"/>
              <a:gd name="connsiteX10" fmla="*/ 2662667 w 3112813"/>
              <a:gd name="connsiteY10" fmla="*/ 3092155 h 3104522"/>
              <a:gd name="connsiteX11" fmla="*/ 1697571 w 3112813"/>
              <a:gd name="connsiteY11" fmla="*/ 3094241 h 3104522"/>
              <a:gd name="connsiteX12" fmla="*/ 1557523 w 3112813"/>
              <a:gd name="connsiteY12" fmla="*/ 3091892 h 3104522"/>
              <a:gd name="connsiteX13" fmla="*/ 1195863 w 3112813"/>
              <a:gd name="connsiteY13" fmla="*/ 3096667 h 3104522"/>
              <a:gd name="connsiteX14" fmla="*/ 1082481 w 3112813"/>
              <a:gd name="connsiteY14" fmla="*/ 3090441 h 3104522"/>
              <a:gd name="connsiteX15" fmla="*/ 893047 w 3112813"/>
              <a:gd name="connsiteY15" fmla="*/ 3095081 h 3104522"/>
              <a:gd name="connsiteX16" fmla="*/ 304187 w 3112813"/>
              <a:gd name="connsiteY16" fmla="*/ 3092607 h 3104522"/>
              <a:gd name="connsiteX17" fmla="*/ 134811 w 3112813"/>
              <a:gd name="connsiteY17" fmla="*/ 2980584 h 3104522"/>
              <a:gd name="connsiteX18" fmla="*/ 124497 w 3112813"/>
              <a:gd name="connsiteY18" fmla="*/ 2871878 h 3104522"/>
              <a:gd name="connsiteX19" fmla="*/ 102716 w 3112813"/>
              <a:gd name="connsiteY19" fmla="*/ 2354883 h 3104522"/>
              <a:gd name="connsiteX0" fmla="*/ 124753 w 3134850"/>
              <a:gd name="connsiteY0" fmla="*/ 2354883 h 3104522"/>
              <a:gd name="connsiteX1" fmla="*/ 22596 w 3134850"/>
              <a:gd name="connsiteY1" fmla="*/ 147391 h 3104522"/>
              <a:gd name="connsiteX2" fmla="*/ 612787 w 3134850"/>
              <a:gd name="connsiteY2" fmla="*/ 206604 h 3104522"/>
              <a:gd name="connsiteX3" fmla="*/ 1247925 w 3134850"/>
              <a:gd name="connsiteY3" fmla="*/ 170855 h 3104522"/>
              <a:gd name="connsiteX4" fmla="*/ 2397611 w 3134850"/>
              <a:gd name="connsiteY4" fmla="*/ 168886 h 3104522"/>
              <a:gd name="connsiteX5" fmla="*/ 3112639 w 3134850"/>
              <a:gd name="connsiteY5" fmla="*/ 166579 h 3104522"/>
              <a:gd name="connsiteX6" fmla="*/ 2964056 w 3134850"/>
              <a:gd name="connsiteY6" fmla="*/ 2454795 h 3104522"/>
              <a:gd name="connsiteX7" fmla="*/ 2932125 w 3134850"/>
              <a:gd name="connsiteY7" fmla="*/ 2966243 h 3104522"/>
              <a:gd name="connsiteX8" fmla="*/ 2863195 w 3134850"/>
              <a:gd name="connsiteY8" fmla="*/ 3061821 h 3104522"/>
              <a:gd name="connsiteX9" fmla="*/ 2752832 w 3134850"/>
              <a:gd name="connsiteY9" fmla="*/ 3094467 h 3104522"/>
              <a:gd name="connsiteX10" fmla="*/ 2684704 w 3134850"/>
              <a:gd name="connsiteY10" fmla="*/ 3092155 h 3104522"/>
              <a:gd name="connsiteX11" fmla="*/ 1719608 w 3134850"/>
              <a:gd name="connsiteY11" fmla="*/ 3094241 h 3104522"/>
              <a:gd name="connsiteX12" fmla="*/ 1579560 w 3134850"/>
              <a:gd name="connsiteY12" fmla="*/ 3091892 h 3104522"/>
              <a:gd name="connsiteX13" fmla="*/ 1217900 w 3134850"/>
              <a:gd name="connsiteY13" fmla="*/ 3096667 h 3104522"/>
              <a:gd name="connsiteX14" fmla="*/ 1104518 w 3134850"/>
              <a:gd name="connsiteY14" fmla="*/ 3090441 h 3104522"/>
              <a:gd name="connsiteX15" fmla="*/ 915084 w 3134850"/>
              <a:gd name="connsiteY15" fmla="*/ 3095081 h 3104522"/>
              <a:gd name="connsiteX16" fmla="*/ 326224 w 3134850"/>
              <a:gd name="connsiteY16" fmla="*/ 3092607 h 3104522"/>
              <a:gd name="connsiteX17" fmla="*/ 156848 w 3134850"/>
              <a:gd name="connsiteY17" fmla="*/ 2980584 h 3104522"/>
              <a:gd name="connsiteX18" fmla="*/ 146534 w 3134850"/>
              <a:gd name="connsiteY18" fmla="*/ 2871878 h 3104522"/>
              <a:gd name="connsiteX19" fmla="*/ 124753 w 3134850"/>
              <a:gd name="connsiteY19" fmla="*/ 2354883 h 3104522"/>
              <a:gd name="connsiteX0" fmla="*/ 231148 w 3241245"/>
              <a:gd name="connsiteY0" fmla="*/ 2354883 h 3104522"/>
              <a:gd name="connsiteX1" fmla="*/ 128991 w 3241245"/>
              <a:gd name="connsiteY1" fmla="*/ 147391 h 3104522"/>
              <a:gd name="connsiteX2" fmla="*/ 719182 w 3241245"/>
              <a:gd name="connsiteY2" fmla="*/ 206604 h 3104522"/>
              <a:gd name="connsiteX3" fmla="*/ 1354320 w 3241245"/>
              <a:gd name="connsiteY3" fmla="*/ 170855 h 3104522"/>
              <a:gd name="connsiteX4" fmla="*/ 2504006 w 3241245"/>
              <a:gd name="connsiteY4" fmla="*/ 168886 h 3104522"/>
              <a:gd name="connsiteX5" fmla="*/ 3219034 w 3241245"/>
              <a:gd name="connsiteY5" fmla="*/ 166579 h 3104522"/>
              <a:gd name="connsiteX6" fmla="*/ 3070451 w 3241245"/>
              <a:gd name="connsiteY6" fmla="*/ 2454795 h 3104522"/>
              <a:gd name="connsiteX7" fmla="*/ 3038520 w 3241245"/>
              <a:gd name="connsiteY7" fmla="*/ 2966243 h 3104522"/>
              <a:gd name="connsiteX8" fmla="*/ 2969590 w 3241245"/>
              <a:gd name="connsiteY8" fmla="*/ 3061821 h 3104522"/>
              <a:gd name="connsiteX9" fmla="*/ 2859227 w 3241245"/>
              <a:gd name="connsiteY9" fmla="*/ 3094467 h 3104522"/>
              <a:gd name="connsiteX10" fmla="*/ 2791099 w 3241245"/>
              <a:gd name="connsiteY10" fmla="*/ 3092155 h 3104522"/>
              <a:gd name="connsiteX11" fmla="*/ 1826003 w 3241245"/>
              <a:gd name="connsiteY11" fmla="*/ 3094241 h 3104522"/>
              <a:gd name="connsiteX12" fmla="*/ 1685955 w 3241245"/>
              <a:gd name="connsiteY12" fmla="*/ 3091892 h 3104522"/>
              <a:gd name="connsiteX13" fmla="*/ 1324295 w 3241245"/>
              <a:gd name="connsiteY13" fmla="*/ 3096667 h 3104522"/>
              <a:gd name="connsiteX14" fmla="*/ 1210913 w 3241245"/>
              <a:gd name="connsiteY14" fmla="*/ 3090441 h 3104522"/>
              <a:gd name="connsiteX15" fmla="*/ 1021479 w 3241245"/>
              <a:gd name="connsiteY15" fmla="*/ 3095081 h 3104522"/>
              <a:gd name="connsiteX16" fmla="*/ 432619 w 3241245"/>
              <a:gd name="connsiteY16" fmla="*/ 3092607 h 3104522"/>
              <a:gd name="connsiteX17" fmla="*/ 263243 w 3241245"/>
              <a:gd name="connsiteY17" fmla="*/ 2980584 h 3104522"/>
              <a:gd name="connsiteX18" fmla="*/ 252929 w 3241245"/>
              <a:gd name="connsiteY18" fmla="*/ 2871878 h 3104522"/>
              <a:gd name="connsiteX19" fmla="*/ 231148 w 3241245"/>
              <a:gd name="connsiteY19" fmla="*/ 2354883 h 3104522"/>
              <a:gd name="connsiteX0" fmla="*/ 103906 w 3114003"/>
              <a:gd name="connsiteY0" fmla="*/ 2354883 h 3104522"/>
              <a:gd name="connsiteX1" fmla="*/ 1749 w 3114003"/>
              <a:gd name="connsiteY1" fmla="*/ 147391 h 3104522"/>
              <a:gd name="connsiteX2" fmla="*/ 591940 w 3114003"/>
              <a:gd name="connsiteY2" fmla="*/ 206604 h 3104522"/>
              <a:gd name="connsiteX3" fmla="*/ 1227078 w 3114003"/>
              <a:gd name="connsiteY3" fmla="*/ 170855 h 3104522"/>
              <a:gd name="connsiteX4" fmla="*/ 2376764 w 3114003"/>
              <a:gd name="connsiteY4" fmla="*/ 168886 h 3104522"/>
              <a:gd name="connsiteX5" fmla="*/ 3091792 w 3114003"/>
              <a:gd name="connsiteY5" fmla="*/ 166579 h 3104522"/>
              <a:gd name="connsiteX6" fmla="*/ 2943209 w 3114003"/>
              <a:gd name="connsiteY6" fmla="*/ 2454795 h 3104522"/>
              <a:gd name="connsiteX7" fmla="*/ 2911278 w 3114003"/>
              <a:gd name="connsiteY7" fmla="*/ 2966243 h 3104522"/>
              <a:gd name="connsiteX8" fmla="*/ 2842348 w 3114003"/>
              <a:gd name="connsiteY8" fmla="*/ 3061821 h 3104522"/>
              <a:gd name="connsiteX9" fmla="*/ 2731985 w 3114003"/>
              <a:gd name="connsiteY9" fmla="*/ 3094467 h 3104522"/>
              <a:gd name="connsiteX10" fmla="*/ 2663857 w 3114003"/>
              <a:gd name="connsiteY10" fmla="*/ 3092155 h 3104522"/>
              <a:gd name="connsiteX11" fmla="*/ 1698761 w 3114003"/>
              <a:gd name="connsiteY11" fmla="*/ 3094241 h 3104522"/>
              <a:gd name="connsiteX12" fmla="*/ 1558713 w 3114003"/>
              <a:gd name="connsiteY12" fmla="*/ 3091892 h 3104522"/>
              <a:gd name="connsiteX13" fmla="*/ 1197053 w 3114003"/>
              <a:gd name="connsiteY13" fmla="*/ 3096667 h 3104522"/>
              <a:gd name="connsiteX14" fmla="*/ 1083671 w 3114003"/>
              <a:gd name="connsiteY14" fmla="*/ 3090441 h 3104522"/>
              <a:gd name="connsiteX15" fmla="*/ 894237 w 3114003"/>
              <a:gd name="connsiteY15" fmla="*/ 3095081 h 3104522"/>
              <a:gd name="connsiteX16" fmla="*/ 305377 w 3114003"/>
              <a:gd name="connsiteY16" fmla="*/ 3092607 h 3104522"/>
              <a:gd name="connsiteX17" fmla="*/ 136001 w 3114003"/>
              <a:gd name="connsiteY17" fmla="*/ 2980584 h 3104522"/>
              <a:gd name="connsiteX18" fmla="*/ 125687 w 3114003"/>
              <a:gd name="connsiteY18" fmla="*/ 2871878 h 3104522"/>
              <a:gd name="connsiteX19" fmla="*/ 103906 w 3114003"/>
              <a:gd name="connsiteY19" fmla="*/ 2354883 h 3104522"/>
              <a:gd name="connsiteX0" fmla="*/ 113499 w 3123596"/>
              <a:gd name="connsiteY0" fmla="*/ 2354883 h 3104522"/>
              <a:gd name="connsiteX1" fmla="*/ 11342 w 3123596"/>
              <a:gd name="connsiteY1" fmla="*/ 147391 h 3104522"/>
              <a:gd name="connsiteX2" fmla="*/ 601533 w 3123596"/>
              <a:gd name="connsiteY2" fmla="*/ 206604 h 3104522"/>
              <a:gd name="connsiteX3" fmla="*/ 1236671 w 3123596"/>
              <a:gd name="connsiteY3" fmla="*/ 170855 h 3104522"/>
              <a:gd name="connsiteX4" fmla="*/ 2386357 w 3123596"/>
              <a:gd name="connsiteY4" fmla="*/ 168886 h 3104522"/>
              <a:gd name="connsiteX5" fmla="*/ 3101385 w 3123596"/>
              <a:gd name="connsiteY5" fmla="*/ 166579 h 3104522"/>
              <a:gd name="connsiteX6" fmla="*/ 2952802 w 3123596"/>
              <a:gd name="connsiteY6" fmla="*/ 2454795 h 3104522"/>
              <a:gd name="connsiteX7" fmla="*/ 2920871 w 3123596"/>
              <a:gd name="connsiteY7" fmla="*/ 2966243 h 3104522"/>
              <a:gd name="connsiteX8" fmla="*/ 2851941 w 3123596"/>
              <a:gd name="connsiteY8" fmla="*/ 3061821 h 3104522"/>
              <a:gd name="connsiteX9" fmla="*/ 2741578 w 3123596"/>
              <a:gd name="connsiteY9" fmla="*/ 3094467 h 3104522"/>
              <a:gd name="connsiteX10" fmla="*/ 2673450 w 3123596"/>
              <a:gd name="connsiteY10" fmla="*/ 3092155 h 3104522"/>
              <a:gd name="connsiteX11" fmla="*/ 1708354 w 3123596"/>
              <a:gd name="connsiteY11" fmla="*/ 3094241 h 3104522"/>
              <a:gd name="connsiteX12" fmla="*/ 1568306 w 3123596"/>
              <a:gd name="connsiteY12" fmla="*/ 3091892 h 3104522"/>
              <a:gd name="connsiteX13" fmla="*/ 1206646 w 3123596"/>
              <a:gd name="connsiteY13" fmla="*/ 3096667 h 3104522"/>
              <a:gd name="connsiteX14" fmla="*/ 1093264 w 3123596"/>
              <a:gd name="connsiteY14" fmla="*/ 3090441 h 3104522"/>
              <a:gd name="connsiteX15" fmla="*/ 903830 w 3123596"/>
              <a:gd name="connsiteY15" fmla="*/ 3095081 h 3104522"/>
              <a:gd name="connsiteX16" fmla="*/ 314970 w 3123596"/>
              <a:gd name="connsiteY16" fmla="*/ 3092607 h 3104522"/>
              <a:gd name="connsiteX17" fmla="*/ 145594 w 3123596"/>
              <a:gd name="connsiteY17" fmla="*/ 2980584 h 3104522"/>
              <a:gd name="connsiteX18" fmla="*/ 135280 w 3123596"/>
              <a:gd name="connsiteY18" fmla="*/ 2871878 h 3104522"/>
              <a:gd name="connsiteX19" fmla="*/ 113499 w 3123596"/>
              <a:gd name="connsiteY19" fmla="*/ 2354883 h 3104522"/>
              <a:gd name="connsiteX0" fmla="*/ 102160 w 3112257"/>
              <a:gd name="connsiteY0" fmla="*/ 2354883 h 3104522"/>
              <a:gd name="connsiteX1" fmla="*/ 3 w 3112257"/>
              <a:gd name="connsiteY1" fmla="*/ 147391 h 3104522"/>
              <a:gd name="connsiteX2" fmla="*/ 590194 w 3112257"/>
              <a:gd name="connsiteY2" fmla="*/ 206604 h 3104522"/>
              <a:gd name="connsiteX3" fmla="*/ 1225332 w 3112257"/>
              <a:gd name="connsiteY3" fmla="*/ 170855 h 3104522"/>
              <a:gd name="connsiteX4" fmla="*/ 2375018 w 3112257"/>
              <a:gd name="connsiteY4" fmla="*/ 168886 h 3104522"/>
              <a:gd name="connsiteX5" fmla="*/ 3090046 w 3112257"/>
              <a:gd name="connsiteY5" fmla="*/ 166579 h 3104522"/>
              <a:gd name="connsiteX6" fmla="*/ 2941463 w 3112257"/>
              <a:gd name="connsiteY6" fmla="*/ 2454795 h 3104522"/>
              <a:gd name="connsiteX7" fmla="*/ 2909532 w 3112257"/>
              <a:gd name="connsiteY7" fmla="*/ 2966243 h 3104522"/>
              <a:gd name="connsiteX8" fmla="*/ 2840602 w 3112257"/>
              <a:gd name="connsiteY8" fmla="*/ 3061821 h 3104522"/>
              <a:gd name="connsiteX9" fmla="*/ 2730239 w 3112257"/>
              <a:gd name="connsiteY9" fmla="*/ 3094467 h 3104522"/>
              <a:gd name="connsiteX10" fmla="*/ 2662111 w 3112257"/>
              <a:gd name="connsiteY10" fmla="*/ 3092155 h 3104522"/>
              <a:gd name="connsiteX11" fmla="*/ 1697015 w 3112257"/>
              <a:gd name="connsiteY11" fmla="*/ 3094241 h 3104522"/>
              <a:gd name="connsiteX12" fmla="*/ 1556967 w 3112257"/>
              <a:gd name="connsiteY12" fmla="*/ 3091892 h 3104522"/>
              <a:gd name="connsiteX13" fmla="*/ 1195307 w 3112257"/>
              <a:gd name="connsiteY13" fmla="*/ 3096667 h 3104522"/>
              <a:gd name="connsiteX14" fmla="*/ 1081925 w 3112257"/>
              <a:gd name="connsiteY14" fmla="*/ 3090441 h 3104522"/>
              <a:gd name="connsiteX15" fmla="*/ 892491 w 3112257"/>
              <a:gd name="connsiteY15" fmla="*/ 3095081 h 3104522"/>
              <a:gd name="connsiteX16" fmla="*/ 303631 w 3112257"/>
              <a:gd name="connsiteY16" fmla="*/ 3092607 h 3104522"/>
              <a:gd name="connsiteX17" fmla="*/ 134255 w 3112257"/>
              <a:gd name="connsiteY17" fmla="*/ 2980584 h 3104522"/>
              <a:gd name="connsiteX18" fmla="*/ 123941 w 3112257"/>
              <a:gd name="connsiteY18" fmla="*/ 2871878 h 3104522"/>
              <a:gd name="connsiteX19" fmla="*/ 102160 w 3112257"/>
              <a:gd name="connsiteY19" fmla="*/ 2354883 h 3104522"/>
              <a:gd name="connsiteX0" fmla="*/ 94911 w 3141879"/>
              <a:gd name="connsiteY0" fmla="*/ 1639586 h 3104522"/>
              <a:gd name="connsiteX1" fmla="*/ 29625 w 3141879"/>
              <a:gd name="connsiteY1" fmla="*/ 147391 h 3104522"/>
              <a:gd name="connsiteX2" fmla="*/ 619816 w 3141879"/>
              <a:gd name="connsiteY2" fmla="*/ 206604 h 3104522"/>
              <a:gd name="connsiteX3" fmla="*/ 1254954 w 3141879"/>
              <a:gd name="connsiteY3" fmla="*/ 170855 h 3104522"/>
              <a:gd name="connsiteX4" fmla="*/ 2404640 w 3141879"/>
              <a:gd name="connsiteY4" fmla="*/ 168886 h 3104522"/>
              <a:gd name="connsiteX5" fmla="*/ 3119668 w 3141879"/>
              <a:gd name="connsiteY5" fmla="*/ 166579 h 3104522"/>
              <a:gd name="connsiteX6" fmla="*/ 2971085 w 3141879"/>
              <a:gd name="connsiteY6" fmla="*/ 2454795 h 3104522"/>
              <a:gd name="connsiteX7" fmla="*/ 2939154 w 3141879"/>
              <a:gd name="connsiteY7" fmla="*/ 2966243 h 3104522"/>
              <a:gd name="connsiteX8" fmla="*/ 2870224 w 3141879"/>
              <a:gd name="connsiteY8" fmla="*/ 3061821 h 3104522"/>
              <a:gd name="connsiteX9" fmla="*/ 2759861 w 3141879"/>
              <a:gd name="connsiteY9" fmla="*/ 3094467 h 3104522"/>
              <a:gd name="connsiteX10" fmla="*/ 2691733 w 3141879"/>
              <a:gd name="connsiteY10" fmla="*/ 3092155 h 3104522"/>
              <a:gd name="connsiteX11" fmla="*/ 1726637 w 3141879"/>
              <a:gd name="connsiteY11" fmla="*/ 3094241 h 3104522"/>
              <a:gd name="connsiteX12" fmla="*/ 1586589 w 3141879"/>
              <a:gd name="connsiteY12" fmla="*/ 3091892 h 3104522"/>
              <a:gd name="connsiteX13" fmla="*/ 1224929 w 3141879"/>
              <a:gd name="connsiteY13" fmla="*/ 3096667 h 3104522"/>
              <a:gd name="connsiteX14" fmla="*/ 1111547 w 3141879"/>
              <a:gd name="connsiteY14" fmla="*/ 3090441 h 3104522"/>
              <a:gd name="connsiteX15" fmla="*/ 922113 w 3141879"/>
              <a:gd name="connsiteY15" fmla="*/ 3095081 h 3104522"/>
              <a:gd name="connsiteX16" fmla="*/ 333253 w 3141879"/>
              <a:gd name="connsiteY16" fmla="*/ 3092607 h 3104522"/>
              <a:gd name="connsiteX17" fmla="*/ 163877 w 3141879"/>
              <a:gd name="connsiteY17" fmla="*/ 2980584 h 3104522"/>
              <a:gd name="connsiteX18" fmla="*/ 153563 w 3141879"/>
              <a:gd name="connsiteY18" fmla="*/ 2871878 h 3104522"/>
              <a:gd name="connsiteX19" fmla="*/ 94911 w 3141879"/>
              <a:gd name="connsiteY19" fmla="*/ 1639586 h 3104522"/>
              <a:gd name="connsiteX0" fmla="*/ 63608 w 3110576"/>
              <a:gd name="connsiteY0" fmla="*/ 1639586 h 3104522"/>
              <a:gd name="connsiteX1" fmla="*/ 35193 w 3110576"/>
              <a:gd name="connsiteY1" fmla="*/ 147391 h 3104522"/>
              <a:gd name="connsiteX2" fmla="*/ 588513 w 3110576"/>
              <a:gd name="connsiteY2" fmla="*/ 206604 h 3104522"/>
              <a:gd name="connsiteX3" fmla="*/ 1223651 w 3110576"/>
              <a:gd name="connsiteY3" fmla="*/ 170855 h 3104522"/>
              <a:gd name="connsiteX4" fmla="*/ 2373337 w 3110576"/>
              <a:gd name="connsiteY4" fmla="*/ 168886 h 3104522"/>
              <a:gd name="connsiteX5" fmla="*/ 3088365 w 3110576"/>
              <a:gd name="connsiteY5" fmla="*/ 166579 h 3104522"/>
              <a:gd name="connsiteX6" fmla="*/ 2939782 w 3110576"/>
              <a:gd name="connsiteY6" fmla="*/ 2454795 h 3104522"/>
              <a:gd name="connsiteX7" fmla="*/ 2907851 w 3110576"/>
              <a:gd name="connsiteY7" fmla="*/ 2966243 h 3104522"/>
              <a:gd name="connsiteX8" fmla="*/ 2838921 w 3110576"/>
              <a:gd name="connsiteY8" fmla="*/ 3061821 h 3104522"/>
              <a:gd name="connsiteX9" fmla="*/ 2728558 w 3110576"/>
              <a:gd name="connsiteY9" fmla="*/ 3094467 h 3104522"/>
              <a:gd name="connsiteX10" fmla="*/ 2660430 w 3110576"/>
              <a:gd name="connsiteY10" fmla="*/ 3092155 h 3104522"/>
              <a:gd name="connsiteX11" fmla="*/ 1695334 w 3110576"/>
              <a:gd name="connsiteY11" fmla="*/ 3094241 h 3104522"/>
              <a:gd name="connsiteX12" fmla="*/ 1555286 w 3110576"/>
              <a:gd name="connsiteY12" fmla="*/ 3091892 h 3104522"/>
              <a:gd name="connsiteX13" fmla="*/ 1193626 w 3110576"/>
              <a:gd name="connsiteY13" fmla="*/ 3096667 h 3104522"/>
              <a:gd name="connsiteX14" fmla="*/ 1080244 w 3110576"/>
              <a:gd name="connsiteY14" fmla="*/ 3090441 h 3104522"/>
              <a:gd name="connsiteX15" fmla="*/ 890810 w 3110576"/>
              <a:gd name="connsiteY15" fmla="*/ 3095081 h 3104522"/>
              <a:gd name="connsiteX16" fmla="*/ 301950 w 3110576"/>
              <a:gd name="connsiteY16" fmla="*/ 3092607 h 3104522"/>
              <a:gd name="connsiteX17" fmla="*/ 132574 w 3110576"/>
              <a:gd name="connsiteY17" fmla="*/ 2980584 h 3104522"/>
              <a:gd name="connsiteX18" fmla="*/ 122260 w 3110576"/>
              <a:gd name="connsiteY18" fmla="*/ 2871878 h 3104522"/>
              <a:gd name="connsiteX19" fmla="*/ 63608 w 3110576"/>
              <a:gd name="connsiteY19" fmla="*/ 1639586 h 3104522"/>
              <a:gd name="connsiteX0" fmla="*/ 63329 w 3110297"/>
              <a:gd name="connsiteY0" fmla="*/ 1639586 h 3104522"/>
              <a:gd name="connsiteX1" fmla="*/ 34914 w 3110297"/>
              <a:gd name="connsiteY1" fmla="*/ 147391 h 3104522"/>
              <a:gd name="connsiteX2" fmla="*/ 588234 w 3110297"/>
              <a:gd name="connsiteY2" fmla="*/ 206604 h 3104522"/>
              <a:gd name="connsiteX3" fmla="*/ 1223372 w 3110297"/>
              <a:gd name="connsiteY3" fmla="*/ 170855 h 3104522"/>
              <a:gd name="connsiteX4" fmla="*/ 2373058 w 3110297"/>
              <a:gd name="connsiteY4" fmla="*/ 168886 h 3104522"/>
              <a:gd name="connsiteX5" fmla="*/ 3088086 w 3110297"/>
              <a:gd name="connsiteY5" fmla="*/ 166579 h 3104522"/>
              <a:gd name="connsiteX6" fmla="*/ 2939503 w 3110297"/>
              <a:gd name="connsiteY6" fmla="*/ 2454795 h 3104522"/>
              <a:gd name="connsiteX7" fmla="*/ 2907572 w 3110297"/>
              <a:gd name="connsiteY7" fmla="*/ 2966243 h 3104522"/>
              <a:gd name="connsiteX8" fmla="*/ 2838642 w 3110297"/>
              <a:gd name="connsiteY8" fmla="*/ 3061821 h 3104522"/>
              <a:gd name="connsiteX9" fmla="*/ 2728279 w 3110297"/>
              <a:gd name="connsiteY9" fmla="*/ 3094467 h 3104522"/>
              <a:gd name="connsiteX10" fmla="*/ 2660151 w 3110297"/>
              <a:gd name="connsiteY10" fmla="*/ 3092155 h 3104522"/>
              <a:gd name="connsiteX11" fmla="*/ 1695055 w 3110297"/>
              <a:gd name="connsiteY11" fmla="*/ 3094241 h 3104522"/>
              <a:gd name="connsiteX12" fmla="*/ 1555007 w 3110297"/>
              <a:gd name="connsiteY12" fmla="*/ 3091892 h 3104522"/>
              <a:gd name="connsiteX13" fmla="*/ 1193347 w 3110297"/>
              <a:gd name="connsiteY13" fmla="*/ 3096667 h 3104522"/>
              <a:gd name="connsiteX14" fmla="*/ 1079965 w 3110297"/>
              <a:gd name="connsiteY14" fmla="*/ 3090441 h 3104522"/>
              <a:gd name="connsiteX15" fmla="*/ 890531 w 3110297"/>
              <a:gd name="connsiteY15" fmla="*/ 3095081 h 3104522"/>
              <a:gd name="connsiteX16" fmla="*/ 301671 w 3110297"/>
              <a:gd name="connsiteY16" fmla="*/ 3092607 h 3104522"/>
              <a:gd name="connsiteX17" fmla="*/ 132295 w 3110297"/>
              <a:gd name="connsiteY17" fmla="*/ 2980584 h 3104522"/>
              <a:gd name="connsiteX18" fmla="*/ 121981 w 3110297"/>
              <a:gd name="connsiteY18" fmla="*/ 2871878 h 3104522"/>
              <a:gd name="connsiteX19" fmla="*/ 63329 w 3110297"/>
              <a:gd name="connsiteY19" fmla="*/ 1639586 h 3104522"/>
              <a:gd name="connsiteX0" fmla="*/ 40882 w 3087850"/>
              <a:gd name="connsiteY0" fmla="*/ 1639586 h 3104522"/>
              <a:gd name="connsiteX1" fmla="*/ 12467 w 3087850"/>
              <a:gd name="connsiteY1" fmla="*/ 147391 h 3104522"/>
              <a:gd name="connsiteX2" fmla="*/ 565787 w 3087850"/>
              <a:gd name="connsiteY2" fmla="*/ 206604 h 3104522"/>
              <a:gd name="connsiteX3" fmla="*/ 1200925 w 3087850"/>
              <a:gd name="connsiteY3" fmla="*/ 170855 h 3104522"/>
              <a:gd name="connsiteX4" fmla="*/ 2350611 w 3087850"/>
              <a:gd name="connsiteY4" fmla="*/ 168886 h 3104522"/>
              <a:gd name="connsiteX5" fmla="*/ 3065639 w 3087850"/>
              <a:gd name="connsiteY5" fmla="*/ 166579 h 3104522"/>
              <a:gd name="connsiteX6" fmla="*/ 2917056 w 3087850"/>
              <a:gd name="connsiteY6" fmla="*/ 2454795 h 3104522"/>
              <a:gd name="connsiteX7" fmla="*/ 2885125 w 3087850"/>
              <a:gd name="connsiteY7" fmla="*/ 2966243 h 3104522"/>
              <a:gd name="connsiteX8" fmla="*/ 2816195 w 3087850"/>
              <a:gd name="connsiteY8" fmla="*/ 3061821 h 3104522"/>
              <a:gd name="connsiteX9" fmla="*/ 2705832 w 3087850"/>
              <a:gd name="connsiteY9" fmla="*/ 3094467 h 3104522"/>
              <a:gd name="connsiteX10" fmla="*/ 2637704 w 3087850"/>
              <a:gd name="connsiteY10" fmla="*/ 3092155 h 3104522"/>
              <a:gd name="connsiteX11" fmla="*/ 1672608 w 3087850"/>
              <a:gd name="connsiteY11" fmla="*/ 3094241 h 3104522"/>
              <a:gd name="connsiteX12" fmla="*/ 1532560 w 3087850"/>
              <a:gd name="connsiteY12" fmla="*/ 3091892 h 3104522"/>
              <a:gd name="connsiteX13" fmla="*/ 1170900 w 3087850"/>
              <a:gd name="connsiteY13" fmla="*/ 3096667 h 3104522"/>
              <a:gd name="connsiteX14" fmla="*/ 1057518 w 3087850"/>
              <a:gd name="connsiteY14" fmla="*/ 3090441 h 3104522"/>
              <a:gd name="connsiteX15" fmla="*/ 868084 w 3087850"/>
              <a:gd name="connsiteY15" fmla="*/ 3095081 h 3104522"/>
              <a:gd name="connsiteX16" fmla="*/ 279224 w 3087850"/>
              <a:gd name="connsiteY16" fmla="*/ 3092607 h 3104522"/>
              <a:gd name="connsiteX17" fmla="*/ 109848 w 3087850"/>
              <a:gd name="connsiteY17" fmla="*/ 2980584 h 3104522"/>
              <a:gd name="connsiteX18" fmla="*/ 99534 w 3087850"/>
              <a:gd name="connsiteY18" fmla="*/ 2871878 h 3104522"/>
              <a:gd name="connsiteX19" fmla="*/ 40882 w 3087850"/>
              <a:gd name="connsiteY19" fmla="*/ 1639586 h 3104522"/>
              <a:gd name="connsiteX0" fmla="*/ 67314 w 3114282"/>
              <a:gd name="connsiteY0" fmla="*/ 1639586 h 3104522"/>
              <a:gd name="connsiteX1" fmla="*/ 9402 w 3114282"/>
              <a:gd name="connsiteY1" fmla="*/ 140017 h 3104522"/>
              <a:gd name="connsiteX2" fmla="*/ 592219 w 3114282"/>
              <a:gd name="connsiteY2" fmla="*/ 206604 h 3104522"/>
              <a:gd name="connsiteX3" fmla="*/ 1227357 w 3114282"/>
              <a:gd name="connsiteY3" fmla="*/ 170855 h 3104522"/>
              <a:gd name="connsiteX4" fmla="*/ 2377043 w 3114282"/>
              <a:gd name="connsiteY4" fmla="*/ 168886 h 3104522"/>
              <a:gd name="connsiteX5" fmla="*/ 3092071 w 3114282"/>
              <a:gd name="connsiteY5" fmla="*/ 166579 h 3104522"/>
              <a:gd name="connsiteX6" fmla="*/ 2943488 w 3114282"/>
              <a:gd name="connsiteY6" fmla="*/ 2454795 h 3104522"/>
              <a:gd name="connsiteX7" fmla="*/ 2911557 w 3114282"/>
              <a:gd name="connsiteY7" fmla="*/ 2966243 h 3104522"/>
              <a:gd name="connsiteX8" fmla="*/ 2842627 w 3114282"/>
              <a:gd name="connsiteY8" fmla="*/ 3061821 h 3104522"/>
              <a:gd name="connsiteX9" fmla="*/ 2732264 w 3114282"/>
              <a:gd name="connsiteY9" fmla="*/ 3094467 h 3104522"/>
              <a:gd name="connsiteX10" fmla="*/ 2664136 w 3114282"/>
              <a:gd name="connsiteY10" fmla="*/ 3092155 h 3104522"/>
              <a:gd name="connsiteX11" fmla="*/ 1699040 w 3114282"/>
              <a:gd name="connsiteY11" fmla="*/ 3094241 h 3104522"/>
              <a:gd name="connsiteX12" fmla="*/ 1558992 w 3114282"/>
              <a:gd name="connsiteY12" fmla="*/ 3091892 h 3104522"/>
              <a:gd name="connsiteX13" fmla="*/ 1197332 w 3114282"/>
              <a:gd name="connsiteY13" fmla="*/ 3096667 h 3104522"/>
              <a:gd name="connsiteX14" fmla="*/ 1083950 w 3114282"/>
              <a:gd name="connsiteY14" fmla="*/ 3090441 h 3104522"/>
              <a:gd name="connsiteX15" fmla="*/ 894516 w 3114282"/>
              <a:gd name="connsiteY15" fmla="*/ 3095081 h 3104522"/>
              <a:gd name="connsiteX16" fmla="*/ 305656 w 3114282"/>
              <a:gd name="connsiteY16" fmla="*/ 3092607 h 3104522"/>
              <a:gd name="connsiteX17" fmla="*/ 136280 w 3114282"/>
              <a:gd name="connsiteY17" fmla="*/ 2980584 h 3104522"/>
              <a:gd name="connsiteX18" fmla="*/ 125966 w 3114282"/>
              <a:gd name="connsiteY18" fmla="*/ 2871878 h 3104522"/>
              <a:gd name="connsiteX19" fmla="*/ 67314 w 3114282"/>
              <a:gd name="connsiteY19" fmla="*/ 1639586 h 3104522"/>
              <a:gd name="connsiteX0" fmla="*/ 67314 w 3114282"/>
              <a:gd name="connsiteY0" fmla="*/ 1639586 h 3104522"/>
              <a:gd name="connsiteX1" fmla="*/ 9402 w 3114282"/>
              <a:gd name="connsiteY1" fmla="*/ 184263 h 3104522"/>
              <a:gd name="connsiteX2" fmla="*/ 592219 w 3114282"/>
              <a:gd name="connsiteY2" fmla="*/ 206604 h 3104522"/>
              <a:gd name="connsiteX3" fmla="*/ 1227357 w 3114282"/>
              <a:gd name="connsiteY3" fmla="*/ 170855 h 3104522"/>
              <a:gd name="connsiteX4" fmla="*/ 2377043 w 3114282"/>
              <a:gd name="connsiteY4" fmla="*/ 168886 h 3104522"/>
              <a:gd name="connsiteX5" fmla="*/ 3092071 w 3114282"/>
              <a:gd name="connsiteY5" fmla="*/ 166579 h 3104522"/>
              <a:gd name="connsiteX6" fmla="*/ 2943488 w 3114282"/>
              <a:gd name="connsiteY6" fmla="*/ 2454795 h 3104522"/>
              <a:gd name="connsiteX7" fmla="*/ 2911557 w 3114282"/>
              <a:gd name="connsiteY7" fmla="*/ 2966243 h 3104522"/>
              <a:gd name="connsiteX8" fmla="*/ 2842627 w 3114282"/>
              <a:gd name="connsiteY8" fmla="*/ 3061821 h 3104522"/>
              <a:gd name="connsiteX9" fmla="*/ 2732264 w 3114282"/>
              <a:gd name="connsiteY9" fmla="*/ 3094467 h 3104522"/>
              <a:gd name="connsiteX10" fmla="*/ 2664136 w 3114282"/>
              <a:gd name="connsiteY10" fmla="*/ 3092155 h 3104522"/>
              <a:gd name="connsiteX11" fmla="*/ 1699040 w 3114282"/>
              <a:gd name="connsiteY11" fmla="*/ 3094241 h 3104522"/>
              <a:gd name="connsiteX12" fmla="*/ 1558992 w 3114282"/>
              <a:gd name="connsiteY12" fmla="*/ 3091892 h 3104522"/>
              <a:gd name="connsiteX13" fmla="*/ 1197332 w 3114282"/>
              <a:gd name="connsiteY13" fmla="*/ 3096667 h 3104522"/>
              <a:gd name="connsiteX14" fmla="*/ 1083950 w 3114282"/>
              <a:gd name="connsiteY14" fmla="*/ 3090441 h 3104522"/>
              <a:gd name="connsiteX15" fmla="*/ 894516 w 3114282"/>
              <a:gd name="connsiteY15" fmla="*/ 3095081 h 3104522"/>
              <a:gd name="connsiteX16" fmla="*/ 305656 w 3114282"/>
              <a:gd name="connsiteY16" fmla="*/ 3092607 h 3104522"/>
              <a:gd name="connsiteX17" fmla="*/ 136280 w 3114282"/>
              <a:gd name="connsiteY17" fmla="*/ 2980584 h 3104522"/>
              <a:gd name="connsiteX18" fmla="*/ 125966 w 3114282"/>
              <a:gd name="connsiteY18" fmla="*/ 2871878 h 3104522"/>
              <a:gd name="connsiteX19" fmla="*/ 67314 w 3114282"/>
              <a:gd name="connsiteY19" fmla="*/ 1639586 h 3104522"/>
              <a:gd name="connsiteX0" fmla="*/ 89026 w 3135994"/>
              <a:gd name="connsiteY0" fmla="*/ 1639586 h 3104522"/>
              <a:gd name="connsiteX1" fmla="*/ 31114 w 3135994"/>
              <a:gd name="connsiteY1" fmla="*/ 184263 h 3104522"/>
              <a:gd name="connsiteX2" fmla="*/ 621306 w 3135994"/>
              <a:gd name="connsiteY2" fmla="*/ 184482 h 3104522"/>
              <a:gd name="connsiteX3" fmla="*/ 1249069 w 3135994"/>
              <a:gd name="connsiteY3" fmla="*/ 170855 h 3104522"/>
              <a:gd name="connsiteX4" fmla="*/ 2398755 w 3135994"/>
              <a:gd name="connsiteY4" fmla="*/ 168886 h 3104522"/>
              <a:gd name="connsiteX5" fmla="*/ 3113783 w 3135994"/>
              <a:gd name="connsiteY5" fmla="*/ 166579 h 3104522"/>
              <a:gd name="connsiteX6" fmla="*/ 2965200 w 3135994"/>
              <a:gd name="connsiteY6" fmla="*/ 2454795 h 3104522"/>
              <a:gd name="connsiteX7" fmla="*/ 2933269 w 3135994"/>
              <a:gd name="connsiteY7" fmla="*/ 2966243 h 3104522"/>
              <a:gd name="connsiteX8" fmla="*/ 2864339 w 3135994"/>
              <a:gd name="connsiteY8" fmla="*/ 3061821 h 3104522"/>
              <a:gd name="connsiteX9" fmla="*/ 2753976 w 3135994"/>
              <a:gd name="connsiteY9" fmla="*/ 3094467 h 3104522"/>
              <a:gd name="connsiteX10" fmla="*/ 2685848 w 3135994"/>
              <a:gd name="connsiteY10" fmla="*/ 3092155 h 3104522"/>
              <a:gd name="connsiteX11" fmla="*/ 1720752 w 3135994"/>
              <a:gd name="connsiteY11" fmla="*/ 3094241 h 3104522"/>
              <a:gd name="connsiteX12" fmla="*/ 1580704 w 3135994"/>
              <a:gd name="connsiteY12" fmla="*/ 3091892 h 3104522"/>
              <a:gd name="connsiteX13" fmla="*/ 1219044 w 3135994"/>
              <a:gd name="connsiteY13" fmla="*/ 3096667 h 3104522"/>
              <a:gd name="connsiteX14" fmla="*/ 1105662 w 3135994"/>
              <a:gd name="connsiteY14" fmla="*/ 3090441 h 3104522"/>
              <a:gd name="connsiteX15" fmla="*/ 916228 w 3135994"/>
              <a:gd name="connsiteY15" fmla="*/ 3095081 h 3104522"/>
              <a:gd name="connsiteX16" fmla="*/ 327368 w 3135994"/>
              <a:gd name="connsiteY16" fmla="*/ 3092607 h 3104522"/>
              <a:gd name="connsiteX17" fmla="*/ 157992 w 3135994"/>
              <a:gd name="connsiteY17" fmla="*/ 2980584 h 3104522"/>
              <a:gd name="connsiteX18" fmla="*/ 147678 w 3135994"/>
              <a:gd name="connsiteY18" fmla="*/ 2871878 h 3104522"/>
              <a:gd name="connsiteX19" fmla="*/ 89026 w 3135994"/>
              <a:gd name="connsiteY19" fmla="*/ 1639586 h 3104522"/>
              <a:gd name="connsiteX0" fmla="*/ 60523 w 3107491"/>
              <a:gd name="connsiteY0" fmla="*/ 1639586 h 3104522"/>
              <a:gd name="connsiteX1" fmla="*/ 2611 w 3107491"/>
              <a:gd name="connsiteY1" fmla="*/ 184263 h 3104522"/>
              <a:gd name="connsiteX2" fmla="*/ 592803 w 3107491"/>
              <a:gd name="connsiteY2" fmla="*/ 184482 h 3104522"/>
              <a:gd name="connsiteX3" fmla="*/ 1220566 w 3107491"/>
              <a:gd name="connsiteY3" fmla="*/ 170855 h 3104522"/>
              <a:gd name="connsiteX4" fmla="*/ 2370252 w 3107491"/>
              <a:gd name="connsiteY4" fmla="*/ 168886 h 3104522"/>
              <a:gd name="connsiteX5" fmla="*/ 3085280 w 3107491"/>
              <a:gd name="connsiteY5" fmla="*/ 166579 h 3104522"/>
              <a:gd name="connsiteX6" fmla="*/ 2936697 w 3107491"/>
              <a:gd name="connsiteY6" fmla="*/ 2454795 h 3104522"/>
              <a:gd name="connsiteX7" fmla="*/ 2904766 w 3107491"/>
              <a:gd name="connsiteY7" fmla="*/ 2966243 h 3104522"/>
              <a:gd name="connsiteX8" fmla="*/ 2835836 w 3107491"/>
              <a:gd name="connsiteY8" fmla="*/ 3061821 h 3104522"/>
              <a:gd name="connsiteX9" fmla="*/ 2725473 w 3107491"/>
              <a:gd name="connsiteY9" fmla="*/ 3094467 h 3104522"/>
              <a:gd name="connsiteX10" fmla="*/ 2657345 w 3107491"/>
              <a:gd name="connsiteY10" fmla="*/ 3092155 h 3104522"/>
              <a:gd name="connsiteX11" fmla="*/ 1692249 w 3107491"/>
              <a:gd name="connsiteY11" fmla="*/ 3094241 h 3104522"/>
              <a:gd name="connsiteX12" fmla="*/ 1552201 w 3107491"/>
              <a:gd name="connsiteY12" fmla="*/ 3091892 h 3104522"/>
              <a:gd name="connsiteX13" fmla="*/ 1190541 w 3107491"/>
              <a:gd name="connsiteY13" fmla="*/ 3096667 h 3104522"/>
              <a:gd name="connsiteX14" fmla="*/ 1077159 w 3107491"/>
              <a:gd name="connsiteY14" fmla="*/ 3090441 h 3104522"/>
              <a:gd name="connsiteX15" fmla="*/ 887725 w 3107491"/>
              <a:gd name="connsiteY15" fmla="*/ 3095081 h 3104522"/>
              <a:gd name="connsiteX16" fmla="*/ 298865 w 3107491"/>
              <a:gd name="connsiteY16" fmla="*/ 3092607 h 3104522"/>
              <a:gd name="connsiteX17" fmla="*/ 129489 w 3107491"/>
              <a:gd name="connsiteY17" fmla="*/ 2980584 h 3104522"/>
              <a:gd name="connsiteX18" fmla="*/ 119175 w 3107491"/>
              <a:gd name="connsiteY18" fmla="*/ 2871878 h 3104522"/>
              <a:gd name="connsiteX19" fmla="*/ 60523 w 3107491"/>
              <a:gd name="connsiteY19" fmla="*/ 1639586 h 3104522"/>
              <a:gd name="connsiteX0" fmla="*/ 73938 w 3120906"/>
              <a:gd name="connsiteY0" fmla="*/ 1639586 h 3104522"/>
              <a:gd name="connsiteX1" fmla="*/ 16026 w 3120906"/>
              <a:gd name="connsiteY1" fmla="*/ 184263 h 3104522"/>
              <a:gd name="connsiteX2" fmla="*/ 606218 w 3120906"/>
              <a:gd name="connsiteY2" fmla="*/ 184482 h 3104522"/>
              <a:gd name="connsiteX3" fmla="*/ 1233981 w 3120906"/>
              <a:gd name="connsiteY3" fmla="*/ 170855 h 3104522"/>
              <a:gd name="connsiteX4" fmla="*/ 2383667 w 3120906"/>
              <a:gd name="connsiteY4" fmla="*/ 168886 h 3104522"/>
              <a:gd name="connsiteX5" fmla="*/ 3098695 w 3120906"/>
              <a:gd name="connsiteY5" fmla="*/ 166579 h 3104522"/>
              <a:gd name="connsiteX6" fmla="*/ 2950112 w 3120906"/>
              <a:gd name="connsiteY6" fmla="*/ 2454795 h 3104522"/>
              <a:gd name="connsiteX7" fmla="*/ 2918181 w 3120906"/>
              <a:gd name="connsiteY7" fmla="*/ 2966243 h 3104522"/>
              <a:gd name="connsiteX8" fmla="*/ 2849251 w 3120906"/>
              <a:gd name="connsiteY8" fmla="*/ 3061821 h 3104522"/>
              <a:gd name="connsiteX9" fmla="*/ 2738888 w 3120906"/>
              <a:gd name="connsiteY9" fmla="*/ 3094467 h 3104522"/>
              <a:gd name="connsiteX10" fmla="*/ 2670760 w 3120906"/>
              <a:gd name="connsiteY10" fmla="*/ 3092155 h 3104522"/>
              <a:gd name="connsiteX11" fmla="*/ 1705664 w 3120906"/>
              <a:gd name="connsiteY11" fmla="*/ 3094241 h 3104522"/>
              <a:gd name="connsiteX12" fmla="*/ 1565616 w 3120906"/>
              <a:gd name="connsiteY12" fmla="*/ 3091892 h 3104522"/>
              <a:gd name="connsiteX13" fmla="*/ 1203956 w 3120906"/>
              <a:gd name="connsiteY13" fmla="*/ 3096667 h 3104522"/>
              <a:gd name="connsiteX14" fmla="*/ 1090574 w 3120906"/>
              <a:gd name="connsiteY14" fmla="*/ 3090441 h 3104522"/>
              <a:gd name="connsiteX15" fmla="*/ 901140 w 3120906"/>
              <a:gd name="connsiteY15" fmla="*/ 3095081 h 3104522"/>
              <a:gd name="connsiteX16" fmla="*/ 312280 w 3120906"/>
              <a:gd name="connsiteY16" fmla="*/ 3092607 h 3104522"/>
              <a:gd name="connsiteX17" fmla="*/ 142904 w 3120906"/>
              <a:gd name="connsiteY17" fmla="*/ 2980584 h 3104522"/>
              <a:gd name="connsiteX18" fmla="*/ 132590 w 3120906"/>
              <a:gd name="connsiteY18" fmla="*/ 2871878 h 3104522"/>
              <a:gd name="connsiteX19" fmla="*/ 73938 w 3120906"/>
              <a:gd name="connsiteY19" fmla="*/ 1639586 h 3104522"/>
              <a:gd name="connsiteX0" fmla="*/ 60652 w 3107620"/>
              <a:gd name="connsiteY0" fmla="*/ 1639586 h 3104522"/>
              <a:gd name="connsiteX1" fmla="*/ 2740 w 3107620"/>
              <a:gd name="connsiteY1" fmla="*/ 184263 h 3104522"/>
              <a:gd name="connsiteX2" fmla="*/ 592932 w 3107620"/>
              <a:gd name="connsiteY2" fmla="*/ 184482 h 3104522"/>
              <a:gd name="connsiteX3" fmla="*/ 1220695 w 3107620"/>
              <a:gd name="connsiteY3" fmla="*/ 170855 h 3104522"/>
              <a:gd name="connsiteX4" fmla="*/ 2370381 w 3107620"/>
              <a:gd name="connsiteY4" fmla="*/ 168886 h 3104522"/>
              <a:gd name="connsiteX5" fmla="*/ 3085409 w 3107620"/>
              <a:gd name="connsiteY5" fmla="*/ 166579 h 3104522"/>
              <a:gd name="connsiteX6" fmla="*/ 2936826 w 3107620"/>
              <a:gd name="connsiteY6" fmla="*/ 2454795 h 3104522"/>
              <a:gd name="connsiteX7" fmla="*/ 2904895 w 3107620"/>
              <a:gd name="connsiteY7" fmla="*/ 2966243 h 3104522"/>
              <a:gd name="connsiteX8" fmla="*/ 2835965 w 3107620"/>
              <a:gd name="connsiteY8" fmla="*/ 3061821 h 3104522"/>
              <a:gd name="connsiteX9" fmla="*/ 2725602 w 3107620"/>
              <a:gd name="connsiteY9" fmla="*/ 3094467 h 3104522"/>
              <a:gd name="connsiteX10" fmla="*/ 2657474 w 3107620"/>
              <a:gd name="connsiteY10" fmla="*/ 3092155 h 3104522"/>
              <a:gd name="connsiteX11" fmla="*/ 1692378 w 3107620"/>
              <a:gd name="connsiteY11" fmla="*/ 3094241 h 3104522"/>
              <a:gd name="connsiteX12" fmla="*/ 1552330 w 3107620"/>
              <a:gd name="connsiteY12" fmla="*/ 3091892 h 3104522"/>
              <a:gd name="connsiteX13" fmla="*/ 1190670 w 3107620"/>
              <a:gd name="connsiteY13" fmla="*/ 3096667 h 3104522"/>
              <a:gd name="connsiteX14" fmla="*/ 1077288 w 3107620"/>
              <a:gd name="connsiteY14" fmla="*/ 3090441 h 3104522"/>
              <a:gd name="connsiteX15" fmla="*/ 887854 w 3107620"/>
              <a:gd name="connsiteY15" fmla="*/ 3095081 h 3104522"/>
              <a:gd name="connsiteX16" fmla="*/ 298994 w 3107620"/>
              <a:gd name="connsiteY16" fmla="*/ 3092607 h 3104522"/>
              <a:gd name="connsiteX17" fmla="*/ 129618 w 3107620"/>
              <a:gd name="connsiteY17" fmla="*/ 2980584 h 3104522"/>
              <a:gd name="connsiteX18" fmla="*/ 119304 w 3107620"/>
              <a:gd name="connsiteY18" fmla="*/ 2871878 h 3104522"/>
              <a:gd name="connsiteX19" fmla="*/ 60652 w 3107620"/>
              <a:gd name="connsiteY19" fmla="*/ 1639586 h 3104522"/>
              <a:gd name="connsiteX0" fmla="*/ 60652 w 3213201"/>
              <a:gd name="connsiteY0" fmla="*/ 1486589 h 2951525"/>
              <a:gd name="connsiteX1" fmla="*/ 2740 w 3213201"/>
              <a:gd name="connsiteY1" fmla="*/ 31266 h 2951525"/>
              <a:gd name="connsiteX2" fmla="*/ 592932 w 3213201"/>
              <a:gd name="connsiteY2" fmla="*/ 31485 h 2951525"/>
              <a:gd name="connsiteX3" fmla="*/ 1220695 w 3213201"/>
              <a:gd name="connsiteY3" fmla="*/ 17858 h 2951525"/>
              <a:gd name="connsiteX4" fmla="*/ 2370381 w 3213201"/>
              <a:gd name="connsiteY4" fmla="*/ 15889 h 2951525"/>
              <a:gd name="connsiteX5" fmla="*/ 3085409 w 3213201"/>
              <a:gd name="connsiteY5" fmla="*/ 13582 h 2951525"/>
              <a:gd name="connsiteX6" fmla="*/ 2936826 w 3213201"/>
              <a:gd name="connsiteY6" fmla="*/ 2301798 h 2951525"/>
              <a:gd name="connsiteX7" fmla="*/ 2904895 w 3213201"/>
              <a:gd name="connsiteY7" fmla="*/ 2813246 h 2951525"/>
              <a:gd name="connsiteX8" fmla="*/ 2835965 w 3213201"/>
              <a:gd name="connsiteY8" fmla="*/ 2908824 h 2951525"/>
              <a:gd name="connsiteX9" fmla="*/ 2725602 w 3213201"/>
              <a:gd name="connsiteY9" fmla="*/ 2941470 h 2951525"/>
              <a:gd name="connsiteX10" fmla="*/ 2657474 w 3213201"/>
              <a:gd name="connsiteY10" fmla="*/ 2939158 h 2951525"/>
              <a:gd name="connsiteX11" fmla="*/ 1692378 w 3213201"/>
              <a:gd name="connsiteY11" fmla="*/ 2941244 h 2951525"/>
              <a:gd name="connsiteX12" fmla="*/ 1552330 w 3213201"/>
              <a:gd name="connsiteY12" fmla="*/ 2938895 h 2951525"/>
              <a:gd name="connsiteX13" fmla="*/ 1190670 w 3213201"/>
              <a:gd name="connsiteY13" fmla="*/ 2943670 h 2951525"/>
              <a:gd name="connsiteX14" fmla="*/ 1077288 w 3213201"/>
              <a:gd name="connsiteY14" fmla="*/ 2937444 h 2951525"/>
              <a:gd name="connsiteX15" fmla="*/ 887854 w 3213201"/>
              <a:gd name="connsiteY15" fmla="*/ 2942084 h 2951525"/>
              <a:gd name="connsiteX16" fmla="*/ 298994 w 3213201"/>
              <a:gd name="connsiteY16" fmla="*/ 2939610 h 2951525"/>
              <a:gd name="connsiteX17" fmla="*/ 129618 w 3213201"/>
              <a:gd name="connsiteY17" fmla="*/ 2827587 h 2951525"/>
              <a:gd name="connsiteX18" fmla="*/ 119304 w 3213201"/>
              <a:gd name="connsiteY18" fmla="*/ 2718881 h 2951525"/>
              <a:gd name="connsiteX19" fmla="*/ 60652 w 3213201"/>
              <a:gd name="connsiteY19" fmla="*/ 1486589 h 2951525"/>
              <a:gd name="connsiteX0" fmla="*/ 60652 w 3085435"/>
              <a:gd name="connsiteY0" fmla="*/ 1498600 h 2963536"/>
              <a:gd name="connsiteX1" fmla="*/ 2740 w 3085435"/>
              <a:gd name="connsiteY1" fmla="*/ 43277 h 2963536"/>
              <a:gd name="connsiteX2" fmla="*/ 592932 w 3085435"/>
              <a:gd name="connsiteY2" fmla="*/ 43496 h 2963536"/>
              <a:gd name="connsiteX3" fmla="*/ 1220695 w 3085435"/>
              <a:gd name="connsiteY3" fmla="*/ 29869 h 2963536"/>
              <a:gd name="connsiteX4" fmla="*/ 2370381 w 3085435"/>
              <a:gd name="connsiteY4" fmla="*/ 27900 h 2963536"/>
              <a:gd name="connsiteX5" fmla="*/ 3085409 w 3085435"/>
              <a:gd name="connsiteY5" fmla="*/ 25593 h 2963536"/>
              <a:gd name="connsiteX6" fmla="*/ 2936826 w 3085435"/>
              <a:gd name="connsiteY6" fmla="*/ 2313809 h 2963536"/>
              <a:gd name="connsiteX7" fmla="*/ 2904895 w 3085435"/>
              <a:gd name="connsiteY7" fmla="*/ 2825257 h 2963536"/>
              <a:gd name="connsiteX8" fmla="*/ 2835965 w 3085435"/>
              <a:gd name="connsiteY8" fmla="*/ 2920835 h 2963536"/>
              <a:gd name="connsiteX9" fmla="*/ 2725602 w 3085435"/>
              <a:gd name="connsiteY9" fmla="*/ 2953481 h 2963536"/>
              <a:gd name="connsiteX10" fmla="*/ 2657474 w 3085435"/>
              <a:gd name="connsiteY10" fmla="*/ 2951169 h 2963536"/>
              <a:gd name="connsiteX11" fmla="*/ 1692378 w 3085435"/>
              <a:gd name="connsiteY11" fmla="*/ 2953255 h 2963536"/>
              <a:gd name="connsiteX12" fmla="*/ 1552330 w 3085435"/>
              <a:gd name="connsiteY12" fmla="*/ 2950906 h 2963536"/>
              <a:gd name="connsiteX13" fmla="*/ 1190670 w 3085435"/>
              <a:gd name="connsiteY13" fmla="*/ 2955681 h 2963536"/>
              <a:gd name="connsiteX14" fmla="*/ 1077288 w 3085435"/>
              <a:gd name="connsiteY14" fmla="*/ 2949455 h 2963536"/>
              <a:gd name="connsiteX15" fmla="*/ 887854 w 3085435"/>
              <a:gd name="connsiteY15" fmla="*/ 2954095 h 2963536"/>
              <a:gd name="connsiteX16" fmla="*/ 298994 w 3085435"/>
              <a:gd name="connsiteY16" fmla="*/ 2951621 h 2963536"/>
              <a:gd name="connsiteX17" fmla="*/ 129618 w 3085435"/>
              <a:gd name="connsiteY17" fmla="*/ 2839598 h 2963536"/>
              <a:gd name="connsiteX18" fmla="*/ 119304 w 3085435"/>
              <a:gd name="connsiteY18" fmla="*/ 2730892 h 2963536"/>
              <a:gd name="connsiteX19" fmla="*/ 60652 w 3085435"/>
              <a:gd name="connsiteY19" fmla="*/ 1498600 h 2963536"/>
              <a:gd name="connsiteX0" fmla="*/ 100020 w 3110735"/>
              <a:gd name="connsiteY0" fmla="*/ 1572635 h 3028187"/>
              <a:gd name="connsiteX1" fmla="*/ 28040 w 3110735"/>
              <a:gd name="connsiteY1" fmla="*/ 107928 h 3028187"/>
              <a:gd name="connsiteX2" fmla="*/ 618232 w 3110735"/>
              <a:gd name="connsiteY2" fmla="*/ 108147 h 3028187"/>
              <a:gd name="connsiteX3" fmla="*/ 1245995 w 3110735"/>
              <a:gd name="connsiteY3" fmla="*/ 94520 h 3028187"/>
              <a:gd name="connsiteX4" fmla="*/ 2395681 w 3110735"/>
              <a:gd name="connsiteY4" fmla="*/ 92551 h 3028187"/>
              <a:gd name="connsiteX5" fmla="*/ 3110709 w 3110735"/>
              <a:gd name="connsiteY5" fmla="*/ 90244 h 3028187"/>
              <a:gd name="connsiteX6" fmla="*/ 2962126 w 3110735"/>
              <a:gd name="connsiteY6" fmla="*/ 2378460 h 3028187"/>
              <a:gd name="connsiteX7" fmla="*/ 2930195 w 3110735"/>
              <a:gd name="connsiteY7" fmla="*/ 2889908 h 3028187"/>
              <a:gd name="connsiteX8" fmla="*/ 2861265 w 3110735"/>
              <a:gd name="connsiteY8" fmla="*/ 2985486 h 3028187"/>
              <a:gd name="connsiteX9" fmla="*/ 2750902 w 3110735"/>
              <a:gd name="connsiteY9" fmla="*/ 3018132 h 3028187"/>
              <a:gd name="connsiteX10" fmla="*/ 2682774 w 3110735"/>
              <a:gd name="connsiteY10" fmla="*/ 3015820 h 3028187"/>
              <a:gd name="connsiteX11" fmla="*/ 1717678 w 3110735"/>
              <a:gd name="connsiteY11" fmla="*/ 3017906 h 3028187"/>
              <a:gd name="connsiteX12" fmla="*/ 1577630 w 3110735"/>
              <a:gd name="connsiteY12" fmla="*/ 3015557 h 3028187"/>
              <a:gd name="connsiteX13" fmla="*/ 1215970 w 3110735"/>
              <a:gd name="connsiteY13" fmla="*/ 3020332 h 3028187"/>
              <a:gd name="connsiteX14" fmla="*/ 1102588 w 3110735"/>
              <a:gd name="connsiteY14" fmla="*/ 3014106 h 3028187"/>
              <a:gd name="connsiteX15" fmla="*/ 913154 w 3110735"/>
              <a:gd name="connsiteY15" fmla="*/ 3018746 h 3028187"/>
              <a:gd name="connsiteX16" fmla="*/ 324294 w 3110735"/>
              <a:gd name="connsiteY16" fmla="*/ 3016272 h 3028187"/>
              <a:gd name="connsiteX17" fmla="*/ 154918 w 3110735"/>
              <a:gd name="connsiteY17" fmla="*/ 2904249 h 3028187"/>
              <a:gd name="connsiteX18" fmla="*/ 144604 w 3110735"/>
              <a:gd name="connsiteY18" fmla="*/ 2795543 h 3028187"/>
              <a:gd name="connsiteX19" fmla="*/ 100020 w 3110735"/>
              <a:gd name="connsiteY19" fmla="*/ 1572635 h 3028187"/>
              <a:gd name="connsiteX0" fmla="*/ 41344 w 3052059"/>
              <a:gd name="connsiteY0" fmla="*/ 1572636 h 3028188"/>
              <a:gd name="connsiteX1" fmla="*/ 39702 w 3052059"/>
              <a:gd name="connsiteY1" fmla="*/ 107928 h 3028188"/>
              <a:gd name="connsiteX2" fmla="*/ 559556 w 3052059"/>
              <a:gd name="connsiteY2" fmla="*/ 108148 h 3028188"/>
              <a:gd name="connsiteX3" fmla="*/ 1187319 w 3052059"/>
              <a:gd name="connsiteY3" fmla="*/ 94521 h 3028188"/>
              <a:gd name="connsiteX4" fmla="*/ 2337005 w 3052059"/>
              <a:gd name="connsiteY4" fmla="*/ 92552 h 3028188"/>
              <a:gd name="connsiteX5" fmla="*/ 3052033 w 3052059"/>
              <a:gd name="connsiteY5" fmla="*/ 90245 h 3028188"/>
              <a:gd name="connsiteX6" fmla="*/ 2903450 w 3052059"/>
              <a:gd name="connsiteY6" fmla="*/ 2378461 h 3028188"/>
              <a:gd name="connsiteX7" fmla="*/ 2871519 w 3052059"/>
              <a:gd name="connsiteY7" fmla="*/ 2889909 h 3028188"/>
              <a:gd name="connsiteX8" fmla="*/ 2802589 w 3052059"/>
              <a:gd name="connsiteY8" fmla="*/ 2985487 h 3028188"/>
              <a:gd name="connsiteX9" fmla="*/ 2692226 w 3052059"/>
              <a:gd name="connsiteY9" fmla="*/ 3018133 h 3028188"/>
              <a:gd name="connsiteX10" fmla="*/ 2624098 w 3052059"/>
              <a:gd name="connsiteY10" fmla="*/ 3015821 h 3028188"/>
              <a:gd name="connsiteX11" fmla="*/ 1659002 w 3052059"/>
              <a:gd name="connsiteY11" fmla="*/ 3017907 h 3028188"/>
              <a:gd name="connsiteX12" fmla="*/ 1518954 w 3052059"/>
              <a:gd name="connsiteY12" fmla="*/ 3015558 h 3028188"/>
              <a:gd name="connsiteX13" fmla="*/ 1157294 w 3052059"/>
              <a:gd name="connsiteY13" fmla="*/ 3020333 h 3028188"/>
              <a:gd name="connsiteX14" fmla="*/ 1043912 w 3052059"/>
              <a:gd name="connsiteY14" fmla="*/ 3014107 h 3028188"/>
              <a:gd name="connsiteX15" fmla="*/ 854478 w 3052059"/>
              <a:gd name="connsiteY15" fmla="*/ 3018747 h 3028188"/>
              <a:gd name="connsiteX16" fmla="*/ 265618 w 3052059"/>
              <a:gd name="connsiteY16" fmla="*/ 3016273 h 3028188"/>
              <a:gd name="connsiteX17" fmla="*/ 96242 w 3052059"/>
              <a:gd name="connsiteY17" fmla="*/ 2904250 h 3028188"/>
              <a:gd name="connsiteX18" fmla="*/ 85928 w 3052059"/>
              <a:gd name="connsiteY18" fmla="*/ 2795544 h 3028188"/>
              <a:gd name="connsiteX19" fmla="*/ 41344 w 3052059"/>
              <a:gd name="connsiteY19" fmla="*/ 1572636 h 3028188"/>
              <a:gd name="connsiteX0" fmla="*/ 30578 w 3041293"/>
              <a:gd name="connsiteY0" fmla="*/ 1530935 h 2986487"/>
              <a:gd name="connsiteX1" fmla="*/ 28936 w 3041293"/>
              <a:gd name="connsiteY1" fmla="*/ 66227 h 2986487"/>
              <a:gd name="connsiteX2" fmla="*/ 548790 w 3041293"/>
              <a:gd name="connsiteY2" fmla="*/ 66447 h 2986487"/>
              <a:gd name="connsiteX3" fmla="*/ 1176553 w 3041293"/>
              <a:gd name="connsiteY3" fmla="*/ 52820 h 2986487"/>
              <a:gd name="connsiteX4" fmla="*/ 2326239 w 3041293"/>
              <a:gd name="connsiteY4" fmla="*/ 50851 h 2986487"/>
              <a:gd name="connsiteX5" fmla="*/ 3041267 w 3041293"/>
              <a:gd name="connsiteY5" fmla="*/ 48544 h 2986487"/>
              <a:gd name="connsiteX6" fmla="*/ 2892684 w 3041293"/>
              <a:gd name="connsiteY6" fmla="*/ 2336760 h 2986487"/>
              <a:gd name="connsiteX7" fmla="*/ 2860753 w 3041293"/>
              <a:gd name="connsiteY7" fmla="*/ 2848208 h 2986487"/>
              <a:gd name="connsiteX8" fmla="*/ 2791823 w 3041293"/>
              <a:gd name="connsiteY8" fmla="*/ 2943786 h 2986487"/>
              <a:gd name="connsiteX9" fmla="*/ 2681460 w 3041293"/>
              <a:gd name="connsiteY9" fmla="*/ 2976432 h 2986487"/>
              <a:gd name="connsiteX10" fmla="*/ 2613332 w 3041293"/>
              <a:gd name="connsiteY10" fmla="*/ 2974120 h 2986487"/>
              <a:gd name="connsiteX11" fmla="*/ 1648236 w 3041293"/>
              <a:gd name="connsiteY11" fmla="*/ 2976206 h 2986487"/>
              <a:gd name="connsiteX12" fmla="*/ 1508188 w 3041293"/>
              <a:gd name="connsiteY12" fmla="*/ 2973857 h 2986487"/>
              <a:gd name="connsiteX13" fmla="*/ 1146528 w 3041293"/>
              <a:gd name="connsiteY13" fmla="*/ 2978632 h 2986487"/>
              <a:gd name="connsiteX14" fmla="*/ 1033146 w 3041293"/>
              <a:gd name="connsiteY14" fmla="*/ 2972406 h 2986487"/>
              <a:gd name="connsiteX15" fmla="*/ 843712 w 3041293"/>
              <a:gd name="connsiteY15" fmla="*/ 2977046 h 2986487"/>
              <a:gd name="connsiteX16" fmla="*/ 254852 w 3041293"/>
              <a:gd name="connsiteY16" fmla="*/ 2974572 h 2986487"/>
              <a:gd name="connsiteX17" fmla="*/ 85476 w 3041293"/>
              <a:gd name="connsiteY17" fmla="*/ 2862549 h 2986487"/>
              <a:gd name="connsiteX18" fmla="*/ 75162 w 3041293"/>
              <a:gd name="connsiteY18" fmla="*/ 2753843 h 2986487"/>
              <a:gd name="connsiteX19" fmla="*/ 30578 w 3041293"/>
              <a:gd name="connsiteY19" fmla="*/ 1530935 h 2986487"/>
              <a:gd name="connsiteX0" fmla="*/ 59208 w 3069923"/>
              <a:gd name="connsiteY0" fmla="*/ 1530935 h 2986487"/>
              <a:gd name="connsiteX1" fmla="*/ 22397 w 3069923"/>
              <a:gd name="connsiteY1" fmla="*/ 66227 h 2986487"/>
              <a:gd name="connsiteX2" fmla="*/ 577420 w 3069923"/>
              <a:gd name="connsiteY2" fmla="*/ 66447 h 2986487"/>
              <a:gd name="connsiteX3" fmla="*/ 1205183 w 3069923"/>
              <a:gd name="connsiteY3" fmla="*/ 52820 h 2986487"/>
              <a:gd name="connsiteX4" fmla="*/ 2354869 w 3069923"/>
              <a:gd name="connsiteY4" fmla="*/ 50851 h 2986487"/>
              <a:gd name="connsiteX5" fmla="*/ 3069897 w 3069923"/>
              <a:gd name="connsiteY5" fmla="*/ 48544 h 2986487"/>
              <a:gd name="connsiteX6" fmla="*/ 2921314 w 3069923"/>
              <a:gd name="connsiteY6" fmla="*/ 2336760 h 2986487"/>
              <a:gd name="connsiteX7" fmla="*/ 2889383 w 3069923"/>
              <a:gd name="connsiteY7" fmla="*/ 2848208 h 2986487"/>
              <a:gd name="connsiteX8" fmla="*/ 2820453 w 3069923"/>
              <a:gd name="connsiteY8" fmla="*/ 2943786 h 2986487"/>
              <a:gd name="connsiteX9" fmla="*/ 2710090 w 3069923"/>
              <a:gd name="connsiteY9" fmla="*/ 2976432 h 2986487"/>
              <a:gd name="connsiteX10" fmla="*/ 2641962 w 3069923"/>
              <a:gd name="connsiteY10" fmla="*/ 2974120 h 2986487"/>
              <a:gd name="connsiteX11" fmla="*/ 1676866 w 3069923"/>
              <a:gd name="connsiteY11" fmla="*/ 2976206 h 2986487"/>
              <a:gd name="connsiteX12" fmla="*/ 1536818 w 3069923"/>
              <a:gd name="connsiteY12" fmla="*/ 2973857 h 2986487"/>
              <a:gd name="connsiteX13" fmla="*/ 1175158 w 3069923"/>
              <a:gd name="connsiteY13" fmla="*/ 2978632 h 2986487"/>
              <a:gd name="connsiteX14" fmla="*/ 1061776 w 3069923"/>
              <a:gd name="connsiteY14" fmla="*/ 2972406 h 2986487"/>
              <a:gd name="connsiteX15" fmla="*/ 872342 w 3069923"/>
              <a:gd name="connsiteY15" fmla="*/ 2977046 h 2986487"/>
              <a:gd name="connsiteX16" fmla="*/ 283482 w 3069923"/>
              <a:gd name="connsiteY16" fmla="*/ 2974572 h 2986487"/>
              <a:gd name="connsiteX17" fmla="*/ 114106 w 3069923"/>
              <a:gd name="connsiteY17" fmla="*/ 2862549 h 2986487"/>
              <a:gd name="connsiteX18" fmla="*/ 103792 w 3069923"/>
              <a:gd name="connsiteY18" fmla="*/ 2753843 h 2986487"/>
              <a:gd name="connsiteX19" fmla="*/ 59208 w 3069923"/>
              <a:gd name="connsiteY19" fmla="*/ 1530935 h 2986487"/>
              <a:gd name="connsiteX0" fmla="*/ 39542 w 3050257"/>
              <a:gd name="connsiteY0" fmla="*/ 1532853 h 2988405"/>
              <a:gd name="connsiteX1" fmla="*/ 2731 w 3050257"/>
              <a:gd name="connsiteY1" fmla="*/ 68145 h 2988405"/>
              <a:gd name="connsiteX2" fmla="*/ 557754 w 3050257"/>
              <a:gd name="connsiteY2" fmla="*/ 68365 h 2988405"/>
              <a:gd name="connsiteX3" fmla="*/ 1185517 w 3050257"/>
              <a:gd name="connsiteY3" fmla="*/ 54738 h 2988405"/>
              <a:gd name="connsiteX4" fmla="*/ 2335203 w 3050257"/>
              <a:gd name="connsiteY4" fmla="*/ 52769 h 2988405"/>
              <a:gd name="connsiteX5" fmla="*/ 3050231 w 3050257"/>
              <a:gd name="connsiteY5" fmla="*/ 50462 h 2988405"/>
              <a:gd name="connsiteX6" fmla="*/ 2901648 w 3050257"/>
              <a:gd name="connsiteY6" fmla="*/ 2338678 h 2988405"/>
              <a:gd name="connsiteX7" fmla="*/ 2869717 w 3050257"/>
              <a:gd name="connsiteY7" fmla="*/ 2850126 h 2988405"/>
              <a:gd name="connsiteX8" fmla="*/ 2800787 w 3050257"/>
              <a:gd name="connsiteY8" fmla="*/ 2945704 h 2988405"/>
              <a:gd name="connsiteX9" fmla="*/ 2690424 w 3050257"/>
              <a:gd name="connsiteY9" fmla="*/ 2978350 h 2988405"/>
              <a:gd name="connsiteX10" fmla="*/ 2622296 w 3050257"/>
              <a:gd name="connsiteY10" fmla="*/ 2976038 h 2988405"/>
              <a:gd name="connsiteX11" fmla="*/ 1657200 w 3050257"/>
              <a:gd name="connsiteY11" fmla="*/ 2978124 h 2988405"/>
              <a:gd name="connsiteX12" fmla="*/ 1517152 w 3050257"/>
              <a:gd name="connsiteY12" fmla="*/ 2975775 h 2988405"/>
              <a:gd name="connsiteX13" fmla="*/ 1155492 w 3050257"/>
              <a:gd name="connsiteY13" fmla="*/ 2980550 h 2988405"/>
              <a:gd name="connsiteX14" fmla="*/ 1042110 w 3050257"/>
              <a:gd name="connsiteY14" fmla="*/ 2974324 h 2988405"/>
              <a:gd name="connsiteX15" fmla="*/ 852676 w 3050257"/>
              <a:gd name="connsiteY15" fmla="*/ 2978964 h 2988405"/>
              <a:gd name="connsiteX16" fmla="*/ 263816 w 3050257"/>
              <a:gd name="connsiteY16" fmla="*/ 2976490 h 2988405"/>
              <a:gd name="connsiteX17" fmla="*/ 94440 w 3050257"/>
              <a:gd name="connsiteY17" fmla="*/ 2864467 h 2988405"/>
              <a:gd name="connsiteX18" fmla="*/ 84126 w 3050257"/>
              <a:gd name="connsiteY18" fmla="*/ 2755761 h 2988405"/>
              <a:gd name="connsiteX19" fmla="*/ 39542 w 3050257"/>
              <a:gd name="connsiteY19" fmla="*/ 1532853 h 2988405"/>
              <a:gd name="connsiteX0" fmla="*/ 39542 w 3075387"/>
              <a:gd name="connsiteY0" fmla="*/ 1634377 h 3089929"/>
              <a:gd name="connsiteX1" fmla="*/ 2731 w 3075387"/>
              <a:gd name="connsiteY1" fmla="*/ 169669 h 3089929"/>
              <a:gd name="connsiteX2" fmla="*/ 557754 w 3075387"/>
              <a:gd name="connsiteY2" fmla="*/ 169889 h 3089929"/>
              <a:gd name="connsiteX3" fmla="*/ 1185517 w 3075387"/>
              <a:gd name="connsiteY3" fmla="*/ 156262 h 3089929"/>
              <a:gd name="connsiteX4" fmla="*/ 2335203 w 3075387"/>
              <a:gd name="connsiteY4" fmla="*/ 154293 h 3089929"/>
              <a:gd name="connsiteX5" fmla="*/ 3050231 w 3075387"/>
              <a:gd name="connsiteY5" fmla="*/ 151986 h 3089929"/>
              <a:gd name="connsiteX6" fmla="*/ 2922750 w 3075387"/>
              <a:gd name="connsiteY6" fmla="*/ 2243152 h 3089929"/>
              <a:gd name="connsiteX7" fmla="*/ 2869717 w 3075387"/>
              <a:gd name="connsiteY7" fmla="*/ 2951650 h 3089929"/>
              <a:gd name="connsiteX8" fmla="*/ 2800787 w 3075387"/>
              <a:gd name="connsiteY8" fmla="*/ 3047228 h 3089929"/>
              <a:gd name="connsiteX9" fmla="*/ 2690424 w 3075387"/>
              <a:gd name="connsiteY9" fmla="*/ 3079874 h 3089929"/>
              <a:gd name="connsiteX10" fmla="*/ 2622296 w 3075387"/>
              <a:gd name="connsiteY10" fmla="*/ 3077562 h 3089929"/>
              <a:gd name="connsiteX11" fmla="*/ 1657200 w 3075387"/>
              <a:gd name="connsiteY11" fmla="*/ 3079648 h 3089929"/>
              <a:gd name="connsiteX12" fmla="*/ 1517152 w 3075387"/>
              <a:gd name="connsiteY12" fmla="*/ 3077299 h 3089929"/>
              <a:gd name="connsiteX13" fmla="*/ 1155492 w 3075387"/>
              <a:gd name="connsiteY13" fmla="*/ 3082074 h 3089929"/>
              <a:gd name="connsiteX14" fmla="*/ 1042110 w 3075387"/>
              <a:gd name="connsiteY14" fmla="*/ 3075848 h 3089929"/>
              <a:gd name="connsiteX15" fmla="*/ 852676 w 3075387"/>
              <a:gd name="connsiteY15" fmla="*/ 3080488 h 3089929"/>
              <a:gd name="connsiteX16" fmla="*/ 263816 w 3075387"/>
              <a:gd name="connsiteY16" fmla="*/ 3078014 h 3089929"/>
              <a:gd name="connsiteX17" fmla="*/ 94440 w 3075387"/>
              <a:gd name="connsiteY17" fmla="*/ 2965991 h 3089929"/>
              <a:gd name="connsiteX18" fmla="*/ 84126 w 3075387"/>
              <a:gd name="connsiteY18" fmla="*/ 2857285 h 3089929"/>
              <a:gd name="connsiteX19" fmla="*/ 39542 w 3075387"/>
              <a:gd name="connsiteY19" fmla="*/ 1634377 h 3089929"/>
              <a:gd name="connsiteX0" fmla="*/ 39542 w 3037504"/>
              <a:gd name="connsiteY0" fmla="*/ 1648571 h 3104123"/>
              <a:gd name="connsiteX1" fmla="*/ 2731 w 3037504"/>
              <a:gd name="connsiteY1" fmla="*/ 183863 h 3104123"/>
              <a:gd name="connsiteX2" fmla="*/ 557754 w 3037504"/>
              <a:gd name="connsiteY2" fmla="*/ 184083 h 3104123"/>
              <a:gd name="connsiteX3" fmla="*/ 1185517 w 3037504"/>
              <a:gd name="connsiteY3" fmla="*/ 170456 h 3104123"/>
              <a:gd name="connsiteX4" fmla="*/ 2335203 w 3037504"/>
              <a:gd name="connsiteY4" fmla="*/ 168487 h 3104123"/>
              <a:gd name="connsiteX5" fmla="*/ 3008028 w 3037504"/>
              <a:gd name="connsiteY5" fmla="*/ 147413 h 3104123"/>
              <a:gd name="connsiteX6" fmla="*/ 2922750 w 3037504"/>
              <a:gd name="connsiteY6" fmla="*/ 2257346 h 3104123"/>
              <a:gd name="connsiteX7" fmla="*/ 2869717 w 3037504"/>
              <a:gd name="connsiteY7" fmla="*/ 2965844 h 3104123"/>
              <a:gd name="connsiteX8" fmla="*/ 2800787 w 3037504"/>
              <a:gd name="connsiteY8" fmla="*/ 3061422 h 3104123"/>
              <a:gd name="connsiteX9" fmla="*/ 2690424 w 3037504"/>
              <a:gd name="connsiteY9" fmla="*/ 3094068 h 3104123"/>
              <a:gd name="connsiteX10" fmla="*/ 2622296 w 3037504"/>
              <a:gd name="connsiteY10" fmla="*/ 3091756 h 3104123"/>
              <a:gd name="connsiteX11" fmla="*/ 1657200 w 3037504"/>
              <a:gd name="connsiteY11" fmla="*/ 3093842 h 3104123"/>
              <a:gd name="connsiteX12" fmla="*/ 1517152 w 3037504"/>
              <a:gd name="connsiteY12" fmla="*/ 3091493 h 3104123"/>
              <a:gd name="connsiteX13" fmla="*/ 1155492 w 3037504"/>
              <a:gd name="connsiteY13" fmla="*/ 3096268 h 3104123"/>
              <a:gd name="connsiteX14" fmla="*/ 1042110 w 3037504"/>
              <a:gd name="connsiteY14" fmla="*/ 3090042 h 3104123"/>
              <a:gd name="connsiteX15" fmla="*/ 852676 w 3037504"/>
              <a:gd name="connsiteY15" fmla="*/ 3094682 h 3104123"/>
              <a:gd name="connsiteX16" fmla="*/ 263816 w 3037504"/>
              <a:gd name="connsiteY16" fmla="*/ 3092208 h 3104123"/>
              <a:gd name="connsiteX17" fmla="*/ 94440 w 3037504"/>
              <a:gd name="connsiteY17" fmla="*/ 2980185 h 3104123"/>
              <a:gd name="connsiteX18" fmla="*/ 84126 w 3037504"/>
              <a:gd name="connsiteY18" fmla="*/ 2871479 h 3104123"/>
              <a:gd name="connsiteX19" fmla="*/ 39542 w 3037504"/>
              <a:gd name="connsiteY19" fmla="*/ 1648571 h 3104123"/>
              <a:gd name="connsiteX0" fmla="*/ 39542 w 3008028"/>
              <a:gd name="connsiteY0" fmla="*/ 1654563 h 3110115"/>
              <a:gd name="connsiteX1" fmla="*/ 2731 w 3008028"/>
              <a:gd name="connsiteY1" fmla="*/ 189855 h 3110115"/>
              <a:gd name="connsiteX2" fmla="*/ 557754 w 3008028"/>
              <a:gd name="connsiteY2" fmla="*/ 190075 h 3110115"/>
              <a:gd name="connsiteX3" fmla="*/ 1185517 w 3008028"/>
              <a:gd name="connsiteY3" fmla="*/ 176448 h 3110115"/>
              <a:gd name="connsiteX4" fmla="*/ 2335203 w 3008028"/>
              <a:gd name="connsiteY4" fmla="*/ 174479 h 3110115"/>
              <a:gd name="connsiteX5" fmla="*/ 3008028 w 3008028"/>
              <a:gd name="connsiteY5" fmla="*/ 153405 h 3110115"/>
              <a:gd name="connsiteX6" fmla="*/ 2922750 w 3008028"/>
              <a:gd name="connsiteY6" fmla="*/ 2263338 h 3110115"/>
              <a:gd name="connsiteX7" fmla="*/ 2869717 w 3008028"/>
              <a:gd name="connsiteY7" fmla="*/ 2971836 h 3110115"/>
              <a:gd name="connsiteX8" fmla="*/ 2800787 w 3008028"/>
              <a:gd name="connsiteY8" fmla="*/ 3067414 h 3110115"/>
              <a:gd name="connsiteX9" fmla="*/ 2690424 w 3008028"/>
              <a:gd name="connsiteY9" fmla="*/ 3100060 h 3110115"/>
              <a:gd name="connsiteX10" fmla="*/ 2622296 w 3008028"/>
              <a:gd name="connsiteY10" fmla="*/ 3097748 h 3110115"/>
              <a:gd name="connsiteX11" fmla="*/ 1657200 w 3008028"/>
              <a:gd name="connsiteY11" fmla="*/ 3099834 h 3110115"/>
              <a:gd name="connsiteX12" fmla="*/ 1517152 w 3008028"/>
              <a:gd name="connsiteY12" fmla="*/ 3097485 h 3110115"/>
              <a:gd name="connsiteX13" fmla="*/ 1155492 w 3008028"/>
              <a:gd name="connsiteY13" fmla="*/ 3102260 h 3110115"/>
              <a:gd name="connsiteX14" fmla="*/ 1042110 w 3008028"/>
              <a:gd name="connsiteY14" fmla="*/ 3096034 h 3110115"/>
              <a:gd name="connsiteX15" fmla="*/ 852676 w 3008028"/>
              <a:gd name="connsiteY15" fmla="*/ 3100674 h 3110115"/>
              <a:gd name="connsiteX16" fmla="*/ 263816 w 3008028"/>
              <a:gd name="connsiteY16" fmla="*/ 3098200 h 3110115"/>
              <a:gd name="connsiteX17" fmla="*/ 94440 w 3008028"/>
              <a:gd name="connsiteY17" fmla="*/ 2986177 h 3110115"/>
              <a:gd name="connsiteX18" fmla="*/ 84126 w 3008028"/>
              <a:gd name="connsiteY18" fmla="*/ 2877471 h 3110115"/>
              <a:gd name="connsiteX19" fmla="*/ 39542 w 3008028"/>
              <a:gd name="connsiteY19" fmla="*/ 1654563 h 3110115"/>
              <a:gd name="connsiteX0" fmla="*/ 39542 w 3008028"/>
              <a:gd name="connsiteY0" fmla="*/ 1550837 h 3006389"/>
              <a:gd name="connsiteX1" fmla="*/ 2731 w 3008028"/>
              <a:gd name="connsiteY1" fmla="*/ 86129 h 3006389"/>
              <a:gd name="connsiteX2" fmla="*/ 557754 w 3008028"/>
              <a:gd name="connsiteY2" fmla="*/ 86349 h 3006389"/>
              <a:gd name="connsiteX3" fmla="*/ 1185517 w 3008028"/>
              <a:gd name="connsiteY3" fmla="*/ 72722 h 3006389"/>
              <a:gd name="connsiteX4" fmla="*/ 2335203 w 3008028"/>
              <a:gd name="connsiteY4" fmla="*/ 70753 h 3006389"/>
              <a:gd name="connsiteX5" fmla="*/ 3008028 w 3008028"/>
              <a:gd name="connsiteY5" fmla="*/ 49679 h 3006389"/>
              <a:gd name="connsiteX6" fmla="*/ 2922750 w 3008028"/>
              <a:gd name="connsiteY6" fmla="*/ 2159612 h 3006389"/>
              <a:gd name="connsiteX7" fmla="*/ 2869717 w 3008028"/>
              <a:gd name="connsiteY7" fmla="*/ 2868110 h 3006389"/>
              <a:gd name="connsiteX8" fmla="*/ 2800787 w 3008028"/>
              <a:gd name="connsiteY8" fmla="*/ 2963688 h 3006389"/>
              <a:gd name="connsiteX9" fmla="*/ 2690424 w 3008028"/>
              <a:gd name="connsiteY9" fmla="*/ 2996334 h 3006389"/>
              <a:gd name="connsiteX10" fmla="*/ 2622296 w 3008028"/>
              <a:gd name="connsiteY10" fmla="*/ 2994022 h 3006389"/>
              <a:gd name="connsiteX11" fmla="*/ 1657200 w 3008028"/>
              <a:gd name="connsiteY11" fmla="*/ 2996108 h 3006389"/>
              <a:gd name="connsiteX12" fmla="*/ 1517152 w 3008028"/>
              <a:gd name="connsiteY12" fmla="*/ 2993759 h 3006389"/>
              <a:gd name="connsiteX13" fmla="*/ 1155492 w 3008028"/>
              <a:gd name="connsiteY13" fmla="*/ 2998534 h 3006389"/>
              <a:gd name="connsiteX14" fmla="*/ 1042110 w 3008028"/>
              <a:gd name="connsiteY14" fmla="*/ 2992308 h 3006389"/>
              <a:gd name="connsiteX15" fmla="*/ 852676 w 3008028"/>
              <a:gd name="connsiteY15" fmla="*/ 2996948 h 3006389"/>
              <a:gd name="connsiteX16" fmla="*/ 263816 w 3008028"/>
              <a:gd name="connsiteY16" fmla="*/ 2994474 h 3006389"/>
              <a:gd name="connsiteX17" fmla="*/ 94440 w 3008028"/>
              <a:gd name="connsiteY17" fmla="*/ 2882451 h 3006389"/>
              <a:gd name="connsiteX18" fmla="*/ 84126 w 3008028"/>
              <a:gd name="connsiteY18" fmla="*/ 2773745 h 3006389"/>
              <a:gd name="connsiteX19" fmla="*/ 39542 w 3008028"/>
              <a:gd name="connsiteY19" fmla="*/ 1550837 h 3006389"/>
              <a:gd name="connsiteX0" fmla="*/ 39542 w 3008028"/>
              <a:gd name="connsiteY0" fmla="*/ 1532854 h 2988406"/>
              <a:gd name="connsiteX1" fmla="*/ 2731 w 3008028"/>
              <a:gd name="connsiteY1" fmla="*/ 68146 h 2988406"/>
              <a:gd name="connsiteX2" fmla="*/ 557754 w 3008028"/>
              <a:gd name="connsiteY2" fmla="*/ 68366 h 2988406"/>
              <a:gd name="connsiteX3" fmla="*/ 1185517 w 3008028"/>
              <a:gd name="connsiteY3" fmla="*/ 54739 h 2988406"/>
              <a:gd name="connsiteX4" fmla="*/ 2335203 w 3008028"/>
              <a:gd name="connsiteY4" fmla="*/ 52770 h 2988406"/>
              <a:gd name="connsiteX5" fmla="*/ 3008028 w 3008028"/>
              <a:gd name="connsiteY5" fmla="*/ 31696 h 2988406"/>
              <a:gd name="connsiteX6" fmla="*/ 2922750 w 3008028"/>
              <a:gd name="connsiteY6" fmla="*/ 2141629 h 2988406"/>
              <a:gd name="connsiteX7" fmla="*/ 2869717 w 3008028"/>
              <a:gd name="connsiteY7" fmla="*/ 2850127 h 2988406"/>
              <a:gd name="connsiteX8" fmla="*/ 2800787 w 3008028"/>
              <a:gd name="connsiteY8" fmla="*/ 2945705 h 2988406"/>
              <a:gd name="connsiteX9" fmla="*/ 2690424 w 3008028"/>
              <a:gd name="connsiteY9" fmla="*/ 2978351 h 2988406"/>
              <a:gd name="connsiteX10" fmla="*/ 2622296 w 3008028"/>
              <a:gd name="connsiteY10" fmla="*/ 2976039 h 2988406"/>
              <a:gd name="connsiteX11" fmla="*/ 1657200 w 3008028"/>
              <a:gd name="connsiteY11" fmla="*/ 2978125 h 2988406"/>
              <a:gd name="connsiteX12" fmla="*/ 1517152 w 3008028"/>
              <a:gd name="connsiteY12" fmla="*/ 2975776 h 2988406"/>
              <a:gd name="connsiteX13" fmla="*/ 1155492 w 3008028"/>
              <a:gd name="connsiteY13" fmla="*/ 2980551 h 2988406"/>
              <a:gd name="connsiteX14" fmla="*/ 1042110 w 3008028"/>
              <a:gd name="connsiteY14" fmla="*/ 2974325 h 2988406"/>
              <a:gd name="connsiteX15" fmla="*/ 852676 w 3008028"/>
              <a:gd name="connsiteY15" fmla="*/ 2978965 h 2988406"/>
              <a:gd name="connsiteX16" fmla="*/ 263816 w 3008028"/>
              <a:gd name="connsiteY16" fmla="*/ 2976491 h 2988406"/>
              <a:gd name="connsiteX17" fmla="*/ 94440 w 3008028"/>
              <a:gd name="connsiteY17" fmla="*/ 2864468 h 2988406"/>
              <a:gd name="connsiteX18" fmla="*/ 84126 w 3008028"/>
              <a:gd name="connsiteY18" fmla="*/ 2755762 h 2988406"/>
              <a:gd name="connsiteX19" fmla="*/ 39542 w 3008028"/>
              <a:gd name="connsiteY19" fmla="*/ 1532854 h 2988406"/>
              <a:gd name="connsiteX0" fmla="*/ 39542 w 3033837"/>
              <a:gd name="connsiteY0" fmla="*/ 1647877 h 3103429"/>
              <a:gd name="connsiteX1" fmla="*/ 2731 w 3033837"/>
              <a:gd name="connsiteY1" fmla="*/ 183169 h 3103429"/>
              <a:gd name="connsiteX2" fmla="*/ 557754 w 3033837"/>
              <a:gd name="connsiteY2" fmla="*/ 183389 h 3103429"/>
              <a:gd name="connsiteX3" fmla="*/ 1185517 w 3033837"/>
              <a:gd name="connsiteY3" fmla="*/ 169762 h 3103429"/>
              <a:gd name="connsiteX4" fmla="*/ 2335203 w 3033837"/>
              <a:gd name="connsiteY4" fmla="*/ 167793 h 3103429"/>
              <a:gd name="connsiteX5" fmla="*/ 3008028 w 3033837"/>
              <a:gd name="connsiteY5" fmla="*/ 146719 h 3103429"/>
              <a:gd name="connsiteX6" fmla="*/ 2901648 w 3033837"/>
              <a:gd name="connsiteY6" fmla="*/ 2247269 h 3103429"/>
              <a:gd name="connsiteX7" fmla="*/ 2869717 w 3033837"/>
              <a:gd name="connsiteY7" fmla="*/ 2965150 h 3103429"/>
              <a:gd name="connsiteX8" fmla="*/ 2800787 w 3033837"/>
              <a:gd name="connsiteY8" fmla="*/ 3060728 h 3103429"/>
              <a:gd name="connsiteX9" fmla="*/ 2690424 w 3033837"/>
              <a:gd name="connsiteY9" fmla="*/ 3093374 h 3103429"/>
              <a:gd name="connsiteX10" fmla="*/ 2622296 w 3033837"/>
              <a:gd name="connsiteY10" fmla="*/ 3091062 h 3103429"/>
              <a:gd name="connsiteX11" fmla="*/ 1657200 w 3033837"/>
              <a:gd name="connsiteY11" fmla="*/ 3093148 h 3103429"/>
              <a:gd name="connsiteX12" fmla="*/ 1517152 w 3033837"/>
              <a:gd name="connsiteY12" fmla="*/ 3090799 h 3103429"/>
              <a:gd name="connsiteX13" fmla="*/ 1155492 w 3033837"/>
              <a:gd name="connsiteY13" fmla="*/ 3095574 h 3103429"/>
              <a:gd name="connsiteX14" fmla="*/ 1042110 w 3033837"/>
              <a:gd name="connsiteY14" fmla="*/ 3089348 h 3103429"/>
              <a:gd name="connsiteX15" fmla="*/ 852676 w 3033837"/>
              <a:gd name="connsiteY15" fmla="*/ 3093988 h 3103429"/>
              <a:gd name="connsiteX16" fmla="*/ 263816 w 3033837"/>
              <a:gd name="connsiteY16" fmla="*/ 3091514 h 3103429"/>
              <a:gd name="connsiteX17" fmla="*/ 94440 w 3033837"/>
              <a:gd name="connsiteY17" fmla="*/ 2979491 h 3103429"/>
              <a:gd name="connsiteX18" fmla="*/ 84126 w 3033837"/>
              <a:gd name="connsiteY18" fmla="*/ 2870785 h 3103429"/>
              <a:gd name="connsiteX19" fmla="*/ 39542 w 3033837"/>
              <a:gd name="connsiteY19" fmla="*/ 1647877 h 3103429"/>
              <a:gd name="connsiteX0" fmla="*/ 39542 w 3008230"/>
              <a:gd name="connsiteY0" fmla="*/ 1653369 h 3108921"/>
              <a:gd name="connsiteX1" fmla="*/ 2731 w 3008230"/>
              <a:gd name="connsiteY1" fmla="*/ 188661 h 3108921"/>
              <a:gd name="connsiteX2" fmla="*/ 557754 w 3008230"/>
              <a:gd name="connsiteY2" fmla="*/ 188881 h 3108921"/>
              <a:gd name="connsiteX3" fmla="*/ 1185517 w 3008230"/>
              <a:gd name="connsiteY3" fmla="*/ 175254 h 3108921"/>
              <a:gd name="connsiteX4" fmla="*/ 2335203 w 3008230"/>
              <a:gd name="connsiteY4" fmla="*/ 173285 h 3108921"/>
              <a:gd name="connsiteX5" fmla="*/ 3008028 w 3008230"/>
              <a:gd name="connsiteY5" fmla="*/ 152211 h 3108921"/>
              <a:gd name="connsiteX6" fmla="*/ 2901648 w 3008230"/>
              <a:gd name="connsiteY6" fmla="*/ 2252761 h 3108921"/>
              <a:gd name="connsiteX7" fmla="*/ 2869717 w 3008230"/>
              <a:gd name="connsiteY7" fmla="*/ 2970642 h 3108921"/>
              <a:gd name="connsiteX8" fmla="*/ 2800787 w 3008230"/>
              <a:gd name="connsiteY8" fmla="*/ 3066220 h 3108921"/>
              <a:gd name="connsiteX9" fmla="*/ 2690424 w 3008230"/>
              <a:gd name="connsiteY9" fmla="*/ 3098866 h 3108921"/>
              <a:gd name="connsiteX10" fmla="*/ 2622296 w 3008230"/>
              <a:gd name="connsiteY10" fmla="*/ 3096554 h 3108921"/>
              <a:gd name="connsiteX11" fmla="*/ 1657200 w 3008230"/>
              <a:gd name="connsiteY11" fmla="*/ 3098640 h 3108921"/>
              <a:gd name="connsiteX12" fmla="*/ 1517152 w 3008230"/>
              <a:gd name="connsiteY12" fmla="*/ 3096291 h 3108921"/>
              <a:gd name="connsiteX13" fmla="*/ 1155492 w 3008230"/>
              <a:gd name="connsiteY13" fmla="*/ 3101066 h 3108921"/>
              <a:gd name="connsiteX14" fmla="*/ 1042110 w 3008230"/>
              <a:gd name="connsiteY14" fmla="*/ 3094840 h 3108921"/>
              <a:gd name="connsiteX15" fmla="*/ 852676 w 3008230"/>
              <a:gd name="connsiteY15" fmla="*/ 3099480 h 3108921"/>
              <a:gd name="connsiteX16" fmla="*/ 263816 w 3008230"/>
              <a:gd name="connsiteY16" fmla="*/ 3097006 h 3108921"/>
              <a:gd name="connsiteX17" fmla="*/ 94440 w 3008230"/>
              <a:gd name="connsiteY17" fmla="*/ 2984983 h 3108921"/>
              <a:gd name="connsiteX18" fmla="*/ 84126 w 3008230"/>
              <a:gd name="connsiteY18" fmla="*/ 2876277 h 3108921"/>
              <a:gd name="connsiteX19" fmla="*/ 39542 w 3008230"/>
              <a:gd name="connsiteY19" fmla="*/ 1653369 h 3108921"/>
              <a:gd name="connsiteX0" fmla="*/ 39542 w 3008073"/>
              <a:gd name="connsiteY0" fmla="*/ 1537367 h 2992919"/>
              <a:gd name="connsiteX1" fmla="*/ 2731 w 3008073"/>
              <a:gd name="connsiteY1" fmla="*/ 72659 h 2992919"/>
              <a:gd name="connsiteX2" fmla="*/ 557754 w 3008073"/>
              <a:gd name="connsiteY2" fmla="*/ 72879 h 2992919"/>
              <a:gd name="connsiteX3" fmla="*/ 1185517 w 3008073"/>
              <a:gd name="connsiteY3" fmla="*/ 59252 h 2992919"/>
              <a:gd name="connsiteX4" fmla="*/ 2335203 w 3008073"/>
              <a:gd name="connsiteY4" fmla="*/ 57283 h 2992919"/>
              <a:gd name="connsiteX5" fmla="*/ 3008028 w 3008073"/>
              <a:gd name="connsiteY5" fmla="*/ 36209 h 2992919"/>
              <a:gd name="connsiteX6" fmla="*/ 2901648 w 3008073"/>
              <a:gd name="connsiteY6" fmla="*/ 2136759 h 2992919"/>
              <a:gd name="connsiteX7" fmla="*/ 2869717 w 3008073"/>
              <a:gd name="connsiteY7" fmla="*/ 2854640 h 2992919"/>
              <a:gd name="connsiteX8" fmla="*/ 2800787 w 3008073"/>
              <a:gd name="connsiteY8" fmla="*/ 2950218 h 2992919"/>
              <a:gd name="connsiteX9" fmla="*/ 2690424 w 3008073"/>
              <a:gd name="connsiteY9" fmla="*/ 2982864 h 2992919"/>
              <a:gd name="connsiteX10" fmla="*/ 2622296 w 3008073"/>
              <a:gd name="connsiteY10" fmla="*/ 2980552 h 2992919"/>
              <a:gd name="connsiteX11" fmla="*/ 1657200 w 3008073"/>
              <a:gd name="connsiteY11" fmla="*/ 2982638 h 2992919"/>
              <a:gd name="connsiteX12" fmla="*/ 1517152 w 3008073"/>
              <a:gd name="connsiteY12" fmla="*/ 2980289 h 2992919"/>
              <a:gd name="connsiteX13" fmla="*/ 1155492 w 3008073"/>
              <a:gd name="connsiteY13" fmla="*/ 2985064 h 2992919"/>
              <a:gd name="connsiteX14" fmla="*/ 1042110 w 3008073"/>
              <a:gd name="connsiteY14" fmla="*/ 2978838 h 2992919"/>
              <a:gd name="connsiteX15" fmla="*/ 852676 w 3008073"/>
              <a:gd name="connsiteY15" fmla="*/ 2983478 h 2992919"/>
              <a:gd name="connsiteX16" fmla="*/ 263816 w 3008073"/>
              <a:gd name="connsiteY16" fmla="*/ 2981004 h 2992919"/>
              <a:gd name="connsiteX17" fmla="*/ 94440 w 3008073"/>
              <a:gd name="connsiteY17" fmla="*/ 2868981 h 2992919"/>
              <a:gd name="connsiteX18" fmla="*/ 84126 w 3008073"/>
              <a:gd name="connsiteY18" fmla="*/ 2760275 h 2992919"/>
              <a:gd name="connsiteX19" fmla="*/ 39542 w 3008073"/>
              <a:gd name="connsiteY19" fmla="*/ 1537367 h 2992919"/>
              <a:gd name="connsiteX0" fmla="*/ 39542 w 3008073"/>
              <a:gd name="connsiteY0" fmla="*/ 1537367 h 2992919"/>
              <a:gd name="connsiteX1" fmla="*/ 2731 w 3008073"/>
              <a:gd name="connsiteY1" fmla="*/ 72659 h 2992919"/>
              <a:gd name="connsiteX2" fmla="*/ 557754 w 3008073"/>
              <a:gd name="connsiteY2" fmla="*/ 72879 h 2992919"/>
              <a:gd name="connsiteX3" fmla="*/ 1185517 w 3008073"/>
              <a:gd name="connsiteY3" fmla="*/ 59252 h 2992919"/>
              <a:gd name="connsiteX4" fmla="*/ 2335203 w 3008073"/>
              <a:gd name="connsiteY4" fmla="*/ 57283 h 2992919"/>
              <a:gd name="connsiteX5" fmla="*/ 3008028 w 3008073"/>
              <a:gd name="connsiteY5" fmla="*/ 36209 h 2992919"/>
              <a:gd name="connsiteX6" fmla="*/ 2901648 w 3008073"/>
              <a:gd name="connsiteY6" fmla="*/ 2136759 h 2992919"/>
              <a:gd name="connsiteX7" fmla="*/ 2869717 w 3008073"/>
              <a:gd name="connsiteY7" fmla="*/ 2854640 h 2992919"/>
              <a:gd name="connsiteX8" fmla="*/ 2807821 w 3008073"/>
              <a:gd name="connsiteY8" fmla="*/ 2922068 h 2992919"/>
              <a:gd name="connsiteX9" fmla="*/ 2690424 w 3008073"/>
              <a:gd name="connsiteY9" fmla="*/ 2982864 h 2992919"/>
              <a:gd name="connsiteX10" fmla="*/ 2622296 w 3008073"/>
              <a:gd name="connsiteY10" fmla="*/ 2980552 h 2992919"/>
              <a:gd name="connsiteX11" fmla="*/ 1657200 w 3008073"/>
              <a:gd name="connsiteY11" fmla="*/ 2982638 h 2992919"/>
              <a:gd name="connsiteX12" fmla="*/ 1517152 w 3008073"/>
              <a:gd name="connsiteY12" fmla="*/ 2980289 h 2992919"/>
              <a:gd name="connsiteX13" fmla="*/ 1155492 w 3008073"/>
              <a:gd name="connsiteY13" fmla="*/ 2985064 h 2992919"/>
              <a:gd name="connsiteX14" fmla="*/ 1042110 w 3008073"/>
              <a:gd name="connsiteY14" fmla="*/ 2978838 h 2992919"/>
              <a:gd name="connsiteX15" fmla="*/ 852676 w 3008073"/>
              <a:gd name="connsiteY15" fmla="*/ 2983478 h 2992919"/>
              <a:gd name="connsiteX16" fmla="*/ 263816 w 3008073"/>
              <a:gd name="connsiteY16" fmla="*/ 2981004 h 2992919"/>
              <a:gd name="connsiteX17" fmla="*/ 94440 w 3008073"/>
              <a:gd name="connsiteY17" fmla="*/ 2868981 h 2992919"/>
              <a:gd name="connsiteX18" fmla="*/ 84126 w 3008073"/>
              <a:gd name="connsiteY18" fmla="*/ 2760275 h 2992919"/>
              <a:gd name="connsiteX19" fmla="*/ 39542 w 3008073"/>
              <a:gd name="connsiteY19" fmla="*/ 1537367 h 2992919"/>
              <a:gd name="connsiteX0" fmla="*/ 39542 w 3008073"/>
              <a:gd name="connsiteY0" fmla="*/ 1537367 h 2992919"/>
              <a:gd name="connsiteX1" fmla="*/ 2731 w 3008073"/>
              <a:gd name="connsiteY1" fmla="*/ 72659 h 2992919"/>
              <a:gd name="connsiteX2" fmla="*/ 557754 w 3008073"/>
              <a:gd name="connsiteY2" fmla="*/ 72879 h 2992919"/>
              <a:gd name="connsiteX3" fmla="*/ 1185517 w 3008073"/>
              <a:gd name="connsiteY3" fmla="*/ 59252 h 2992919"/>
              <a:gd name="connsiteX4" fmla="*/ 2335203 w 3008073"/>
              <a:gd name="connsiteY4" fmla="*/ 57283 h 2992919"/>
              <a:gd name="connsiteX5" fmla="*/ 3008028 w 3008073"/>
              <a:gd name="connsiteY5" fmla="*/ 36209 h 2992919"/>
              <a:gd name="connsiteX6" fmla="*/ 2901648 w 3008073"/>
              <a:gd name="connsiteY6" fmla="*/ 2136759 h 2992919"/>
              <a:gd name="connsiteX7" fmla="*/ 2862683 w 3008073"/>
              <a:gd name="connsiteY7" fmla="*/ 2817107 h 2992919"/>
              <a:gd name="connsiteX8" fmla="*/ 2807821 w 3008073"/>
              <a:gd name="connsiteY8" fmla="*/ 2922068 h 2992919"/>
              <a:gd name="connsiteX9" fmla="*/ 2690424 w 3008073"/>
              <a:gd name="connsiteY9" fmla="*/ 2982864 h 2992919"/>
              <a:gd name="connsiteX10" fmla="*/ 2622296 w 3008073"/>
              <a:gd name="connsiteY10" fmla="*/ 2980552 h 2992919"/>
              <a:gd name="connsiteX11" fmla="*/ 1657200 w 3008073"/>
              <a:gd name="connsiteY11" fmla="*/ 2982638 h 2992919"/>
              <a:gd name="connsiteX12" fmla="*/ 1517152 w 3008073"/>
              <a:gd name="connsiteY12" fmla="*/ 2980289 h 2992919"/>
              <a:gd name="connsiteX13" fmla="*/ 1155492 w 3008073"/>
              <a:gd name="connsiteY13" fmla="*/ 2985064 h 2992919"/>
              <a:gd name="connsiteX14" fmla="*/ 1042110 w 3008073"/>
              <a:gd name="connsiteY14" fmla="*/ 2978838 h 2992919"/>
              <a:gd name="connsiteX15" fmla="*/ 852676 w 3008073"/>
              <a:gd name="connsiteY15" fmla="*/ 2983478 h 2992919"/>
              <a:gd name="connsiteX16" fmla="*/ 263816 w 3008073"/>
              <a:gd name="connsiteY16" fmla="*/ 2981004 h 2992919"/>
              <a:gd name="connsiteX17" fmla="*/ 94440 w 3008073"/>
              <a:gd name="connsiteY17" fmla="*/ 2868981 h 2992919"/>
              <a:gd name="connsiteX18" fmla="*/ 84126 w 3008073"/>
              <a:gd name="connsiteY18" fmla="*/ 2760275 h 2992919"/>
              <a:gd name="connsiteX19" fmla="*/ 39542 w 3008073"/>
              <a:gd name="connsiteY19" fmla="*/ 1537367 h 2992919"/>
              <a:gd name="connsiteX0" fmla="*/ 39542 w 3008073"/>
              <a:gd name="connsiteY0" fmla="*/ 1537367 h 2992293"/>
              <a:gd name="connsiteX1" fmla="*/ 2731 w 3008073"/>
              <a:gd name="connsiteY1" fmla="*/ 72659 h 2992293"/>
              <a:gd name="connsiteX2" fmla="*/ 557754 w 3008073"/>
              <a:gd name="connsiteY2" fmla="*/ 72879 h 2992293"/>
              <a:gd name="connsiteX3" fmla="*/ 1185517 w 3008073"/>
              <a:gd name="connsiteY3" fmla="*/ 59252 h 2992293"/>
              <a:gd name="connsiteX4" fmla="*/ 2335203 w 3008073"/>
              <a:gd name="connsiteY4" fmla="*/ 57283 h 2992293"/>
              <a:gd name="connsiteX5" fmla="*/ 3008028 w 3008073"/>
              <a:gd name="connsiteY5" fmla="*/ 36209 h 2992293"/>
              <a:gd name="connsiteX6" fmla="*/ 2901648 w 3008073"/>
              <a:gd name="connsiteY6" fmla="*/ 2136759 h 2992293"/>
              <a:gd name="connsiteX7" fmla="*/ 2862683 w 3008073"/>
              <a:gd name="connsiteY7" fmla="*/ 2817107 h 2992293"/>
              <a:gd name="connsiteX8" fmla="*/ 2807821 w 3008073"/>
              <a:gd name="connsiteY8" fmla="*/ 2922068 h 2992293"/>
              <a:gd name="connsiteX9" fmla="*/ 2690424 w 3008073"/>
              <a:gd name="connsiteY9" fmla="*/ 2982864 h 2992293"/>
              <a:gd name="connsiteX10" fmla="*/ 2622296 w 3008073"/>
              <a:gd name="connsiteY10" fmla="*/ 2980552 h 2992293"/>
              <a:gd name="connsiteX11" fmla="*/ 1657200 w 3008073"/>
              <a:gd name="connsiteY11" fmla="*/ 2982638 h 2992293"/>
              <a:gd name="connsiteX12" fmla="*/ 1517152 w 3008073"/>
              <a:gd name="connsiteY12" fmla="*/ 2980289 h 2992293"/>
              <a:gd name="connsiteX13" fmla="*/ 1155492 w 3008073"/>
              <a:gd name="connsiteY13" fmla="*/ 2985064 h 2992293"/>
              <a:gd name="connsiteX14" fmla="*/ 1042110 w 3008073"/>
              <a:gd name="connsiteY14" fmla="*/ 2978838 h 2992293"/>
              <a:gd name="connsiteX15" fmla="*/ 852676 w 3008073"/>
              <a:gd name="connsiteY15" fmla="*/ 2983478 h 2992293"/>
              <a:gd name="connsiteX16" fmla="*/ 263816 w 3008073"/>
              <a:gd name="connsiteY16" fmla="*/ 2981004 h 2992293"/>
              <a:gd name="connsiteX17" fmla="*/ 115542 w 3008073"/>
              <a:gd name="connsiteY17" fmla="*/ 2878364 h 2992293"/>
              <a:gd name="connsiteX18" fmla="*/ 84126 w 3008073"/>
              <a:gd name="connsiteY18" fmla="*/ 2760275 h 2992293"/>
              <a:gd name="connsiteX19" fmla="*/ 39542 w 3008073"/>
              <a:gd name="connsiteY19" fmla="*/ 1537367 h 2992293"/>
              <a:gd name="connsiteX0" fmla="*/ 64871 w 3039977"/>
              <a:gd name="connsiteY0" fmla="*/ 1562374 h 3026855"/>
              <a:gd name="connsiteX1" fmla="*/ 34635 w 3039977"/>
              <a:gd name="connsiteY1" fmla="*/ 107221 h 3026855"/>
              <a:gd name="connsiteX2" fmla="*/ 589658 w 3039977"/>
              <a:gd name="connsiteY2" fmla="*/ 107441 h 3026855"/>
              <a:gd name="connsiteX3" fmla="*/ 1217421 w 3039977"/>
              <a:gd name="connsiteY3" fmla="*/ 93814 h 3026855"/>
              <a:gd name="connsiteX4" fmla="*/ 2367107 w 3039977"/>
              <a:gd name="connsiteY4" fmla="*/ 91845 h 3026855"/>
              <a:gd name="connsiteX5" fmla="*/ 3039932 w 3039977"/>
              <a:gd name="connsiteY5" fmla="*/ 70771 h 3026855"/>
              <a:gd name="connsiteX6" fmla="*/ 2933552 w 3039977"/>
              <a:gd name="connsiteY6" fmla="*/ 2171321 h 3026855"/>
              <a:gd name="connsiteX7" fmla="*/ 2894587 w 3039977"/>
              <a:gd name="connsiteY7" fmla="*/ 2851669 h 3026855"/>
              <a:gd name="connsiteX8" fmla="*/ 2839725 w 3039977"/>
              <a:gd name="connsiteY8" fmla="*/ 2956630 h 3026855"/>
              <a:gd name="connsiteX9" fmla="*/ 2722328 w 3039977"/>
              <a:gd name="connsiteY9" fmla="*/ 3017426 h 3026855"/>
              <a:gd name="connsiteX10" fmla="*/ 2654200 w 3039977"/>
              <a:gd name="connsiteY10" fmla="*/ 3015114 h 3026855"/>
              <a:gd name="connsiteX11" fmla="*/ 1689104 w 3039977"/>
              <a:gd name="connsiteY11" fmla="*/ 3017200 h 3026855"/>
              <a:gd name="connsiteX12" fmla="*/ 1549056 w 3039977"/>
              <a:gd name="connsiteY12" fmla="*/ 3014851 h 3026855"/>
              <a:gd name="connsiteX13" fmla="*/ 1187396 w 3039977"/>
              <a:gd name="connsiteY13" fmla="*/ 3019626 h 3026855"/>
              <a:gd name="connsiteX14" fmla="*/ 1074014 w 3039977"/>
              <a:gd name="connsiteY14" fmla="*/ 3013400 h 3026855"/>
              <a:gd name="connsiteX15" fmla="*/ 884580 w 3039977"/>
              <a:gd name="connsiteY15" fmla="*/ 3018040 h 3026855"/>
              <a:gd name="connsiteX16" fmla="*/ 295720 w 3039977"/>
              <a:gd name="connsiteY16" fmla="*/ 3015566 h 3026855"/>
              <a:gd name="connsiteX17" fmla="*/ 147446 w 3039977"/>
              <a:gd name="connsiteY17" fmla="*/ 2912926 h 3026855"/>
              <a:gd name="connsiteX18" fmla="*/ 116030 w 3039977"/>
              <a:gd name="connsiteY18" fmla="*/ 2794837 h 3026855"/>
              <a:gd name="connsiteX19" fmla="*/ 64871 w 3039977"/>
              <a:gd name="connsiteY19" fmla="*/ 1562374 h 3026855"/>
              <a:gd name="connsiteX0" fmla="*/ 64290 w 3039396"/>
              <a:gd name="connsiteY0" fmla="*/ 1562374 h 3026855"/>
              <a:gd name="connsiteX1" fmla="*/ 34054 w 3039396"/>
              <a:gd name="connsiteY1" fmla="*/ 107221 h 3026855"/>
              <a:gd name="connsiteX2" fmla="*/ 589077 w 3039396"/>
              <a:gd name="connsiteY2" fmla="*/ 107441 h 3026855"/>
              <a:gd name="connsiteX3" fmla="*/ 1216840 w 3039396"/>
              <a:gd name="connsiteY3" fmla="*/ 93814 h 3026855"/>
              <a:gd name="connsiteX4" fmla="*/ 2366526 w 3039396"/>
              <a:gd name="connsiteY4" fmla="*/ 91845 h 3026855"/>
              <a:gd name="connsiteX5" fmla="*/ 3039351 w 3039396"/>
              <a:gd name="connsiteY5" fmla="*/ 70771 h 3026855"/>
              <a:gd name="connsiteX6" fmla="*/ 2932971 w 3039396"/>
              <a:gd name="connsiteY6" fmla="*/ 2171321 h 3026855"/>
              <a:gd name="connsiteX7" fmla="*/ 2894006 w 3039396"/>
              <a:gd name="connsiteY7" fmla="*/ 2851669 h 3026855"/>
              <a:gd name="connsiteX8" fmla="*/ 2839144 w 3039396"/>
              <a:gd name="connsiteY8" fmla="*/ 2956630 h 3026855"/>
              <a:gd name="connsiteX9" fmla="*/ 2721747 w 3039396"/>
              <a:gd name="connsiteY9" fmla="*/ 3017426 h 3026855"/>
              <a:gd name="connsiteX10" fmla="*/ 2653619 w 3039396"/>
              <a:gd name="connsiteY10" fmla="*/ 3015114 h 3026855"/>
              <a:gd name="connsiteX11" fmla="*/ 1688523 w 3039396"/>
              <a:gd name="connsiteY11" fmla="*/ 3017200 h 3026855"/>
              <a:gd name="connsiteX12" fmla="*/ 1548475 w 3039396"/>
              <a:gd name="connsiteY12" fmla="*/ 3014851 h 3026855"/>
              <a:gd name="connsiteX13" fmla="*/ 1186815 w 3039396"/>
              <a:gd name="connsiteY13" fmla="*/ 3019626 h 3026855"/>
              <a:gd name="connsiteX14" fmla="*/ 1073433 w 3039396"/>
              <a:gd name="connsiteY14" fmla="*/ 3013400 h 3026855"/>
              <a:gd name="connsiteX15" fmla="*/ 883999 w 3039396"/>
              <a:gd name="connsiteY15" fmla="*/ 3018040 h 3026855"/>
              <a:gd name="connsiteX16" fmla="*/ 295139 w 3039396"/>
              <a:gd name="connsiteY16" fmla="*/ 3015566 h 3026855"/>
              <a:gd name="connsiteX17" fmla="*/ 146865 w 3039396"/>
              <a:gd name="connsiteY17" fmla="*/ 2912926 h 3026855"/>
              <a:gd name="connsiteX18" fmla="*/ 95725 w 3039396"/>
              <a:gd name="connsiteY18" fmla="*/ 2785282 h 3026855"/>
              <a:gd name="connsiteX19" fmla="*/ 64290 w 3039396"/>
              <a:gd name="connsiteY19" fmla="*/ 1562374 h 3026855"/>
              <a:gd name="connsiteX0" fmla="*/ 64290 w 3039396"/>
              <a:gd name="connsiteY0" fmla="*/ 1562374 h 3025032"/>
              <a:gd name="connsiteX1" fmla="*/ 34054 w 3039396"/>
              <a:gd name="connsiteY1" fmla="*/ 107221 h 3025032"/>
              <a:gd name="connsiteX2" fmla="*/ 589077 w 3039396"/>
              <a:gd name="connsiteY2" fmla="*/ 107441 h 3025032"/>
              <a:gd name="connsiteX3" fmla="*/ 1216840 w 3039396"/>
              <a:gd name="connsiteY3" fmla="*/ 93814 h 3025032"/>
              <a:gd name="connsiteX4" fmla="*/ 2366526 w 3039396"/>
              <a:gd name="connsiteY4" fmla="*/ 91845 h 3025032"/>
              <a:gd name="connsiteX5" fmla="*/ 3039351 w 3039396"/>
              <a:gd name="connsiteY5" fmla="*/ 70771 h 3025032"/>
              <a:gd name="connsiteX6" fmla="*/ 2932971 w 3039396"/>
              <a:gd name="connsiteY6" fmla="*/ 2171321 h 3025032"/>
              <a:gd name="connsiteX7" fmla="*/ 2894006 w 3039396"/>
              <a:gd name="connsiteY7" fmla="*/ 2851669 h 3025032"/>
              <a:gd name="connsiteX8" fmla="*/ 2839144 w 3039396"/>
              <a:gd name="connsiteY8" fmla="*/ 2956630 h 3025032"/>
              <a:gd name="connsiteX9" fmla="*/ 2721747 w 3039396"/>
              <a:gd name="connsiteY9" fmla="*/ 3017426 h 3025032"/>
              <a:gd name="connsiteX10" fmla="*/ 2653619 w 3039396"/>
              <a:gd name="connsiteY10" fmla="*/ 3015114 h 3025032"/>
              <a:gd name="connsiteX11" fmla="*/ 1688523 w 3039396"/>
              <a:gd name="connsiteY11" fmla="*/ 3017200 h 3025032"/>
              <a:gd name="connsiteX12" fmla="*/ 1548475 w 3039396"/>
              <a:gd name="connsiteY12" fmla="*/ 3014851 h 3025032"/>
              <a:gd name="connsiteX13" fmla="*/ 1186815 w 3039396"/>
              <a:gd name="connsiteY13" fmla="*/ 3019626 h 3025032"/>
              <a:gd name="connsiteX14" fmla="*/ 1073433 w 3039396"/>
              <a:gd name="connsiteY14" fmla="*/ 3013400 h 3025032"/>
              <a:gd name="connsiteX15" fmla="*/ 883999 w 3039396"/>
              <a:gd name="connsiteY15" fmla="*/ 3018040 h 3025032"/>
              <a:gd name="connsiteX16" fmla="*/ 295139 w 3039396"/>
              <a:gd name="connsiteY16" fmla="*/ 3015566 h 3025032"/>
              <a:gd name="connsiteX17" fmla="*/ 133716 w 3039396"/>
              <a:gd name="connsiteY17" fmla="*/ 2941591 h 3025032"/>
              <a:gd name="connsiteX18" fmla="*/ 95725 w 3039396"/>
              <a:gd name="connsiteY18" fmla="*/ 2785282 h 3025032"/>
              <a:gd name="connsiteX19" fmla="*/ 64290 w 3039396"/>
              <a:gd name="connsiteY19" fmla="*/ 1562374 h 3025032"/>
              <a:gd name="connsiteX0" fmla="*/ 36418 w 3011524"/>
              <a:gd name="connsiteY0" fmla="*/ 1566518 h 3029176"/>
              <a:gd name="connsiteX1" fmla="*/ 6182 w 3011524"/>
              <a:gd name="connsiteY1" fmla="*/ 111365 h 3029176"/>
              <a:gd name="connsiteX2" fmla="*/ 561205 w 3011524"/>
              <a:gd name="connsiteY2" fmla="*/ 111585 h 3029176"/>
              <a:gd name="connsiteX3" fmla="*/ 1188968 w 3011524"/>
              <a:gd name="connsiteY3" fmla="*/ 97958 h 3029176"/>
              <a:gd name="connsiteX4" fmla="*/ 2338654 w 3011524"/>
              <a:gd name="connsiteY4" fmla="*/ 95989 h 3029176"/>
              <a:gd name="connsiteX5" fmla="*/ 3011479 w 3011524"/>
              <a:gd name="connsiteY5" fmla="*/ 74915 h 3029176"/>
              <a:gd name="connsiteX6" fmla="*/ 2905099 w 3011524"/>
              <a:gd name="connsiteY6" fmla="*/ 2175465 h 3029176"/>
              <a:gd name="connsiteX7" fmla="*/ 2866134 w 3011524"/>
              <a:gd name="connsiteY7" fmla="*/ 2855813 h 3029176"/>
              <a:gd name="connsiteX8" fmla="*/ 2811272 w 3011524"/>
              <a:gd name="connsiteY8" fmla="*/ 2960774 h 3029176"/>
              <a:gd name="connsiteX9" fmla="*/ 2693875 w 3011524"/>
              <a:gd name="connsiteY9" fmla="*/ 3021570 h 3029176"/>
              <a:gd name="connsiteX10" fmla="*/ 2625747 w 3011524"/>
              <a:gd name="connsiteY10" fmla="*/ 3019258 h 3029176"/>
              <a:gd name="connsiteX11" fmla="*/ 1660651 w 3011524"/>
              <a:gd name="connsiteY11" fmla="*/ 3021344 h 3029176"/>
              <a:gd name="connsiteX12" fmla="*/ 1520603 w 3011524"/>
              <a:gd name="connsiteY12" fmla="*/ 3018995 h 3029176"/>
              <a:gd name="connsiteX13" fmla="*/ 1158943 w 3011524"/>
              <a:gd name="connsiteY13" fmla="*/ 3023770 h 3029176"/>
              <a:gd name="connsiteX14" fmla="*/ 1045561 w 3011524"/>
              <a:gd name="connsiteY14" fmla="*/ 3017544 h 3029176"/>
              <a:gd name="connsiteX15" fmla="*/ 856127 w 3011524"/>
              <a:gd name="connsiteY15" fmla="*/ 3022184 h 3029176"/>
              <a:gd name="connsiteX16" fmla="*/ 267267 w 3011524"/>
              <a:gd name="connsiteY16" fmla="*/ 3019710 h 3029176"/>
              <a:gd name="connsiteX17" fmla="*/ 105844 w 3011524"/>
              <a:gd name="connsiteY17" fmla="*/ 2945735 h 3029176"/>
              <a:gd name="connsiteX18" fmla="*/ 67853 w 3011524"/>
              <a:gd name="connsiteY18" fmla="*/ 2789426 h 3029176"/>
              <a:gd name="connsiteX19" fmla="*/ 36418 w 3011524"/>
              <a:gd name="connsiteY19" fmla="*/ 1566518 h 3029176"/>
              <a:gd name="connsiteX0" fmla="*/ 41700 w 3016806"/>
              <a:gd name="connsiteY0" fmla="*/ 1562684 h 3025342"/>
              <a:gd name="connsiteX1" fmla="*/ 11464 w 3016806"/>
              <a:gd name="connsiteY1" fmla="*/ 107531 h 3025342"/>
              <a:gd name="connsiteX2" fmla="*/ 566487 w 3016806"/>
              <a:gd name="connsiteY2" fmla="*/ 107751 h 3025342"/>
              <a:gd name="connsiteX3" fmla="*/ 1194250 w 3016806"/>
              <a:gd name="connsiteY3" fmla="*/ 94124 h 3025342"/>
              <a:gd name="connsiteX4" fmla="*/ 2343936 w 3016806"/>
              <a:gd name="connsiteY4" fmla="*/ 92155 h 3025342"/>
              <a:gd name="connsiteX5" fmla="*/ 3016761 w 3016806"/>
              <a:gd name="connsiteY5" fmla="*/ 71081 h 3025342"/>
              <a:gd name="connsiteX6" fmla="*/ 2910381 w 3016806"/>
              <a:gd name="connsiteY6" fmla="*/ 2171631 h 3025342"/>
              <a:gd name="connsiteX7" fmla="*/ 2871416 w 3016806"/>
              <a:gd name="connsiteY7" fmla="*/ 2851979 h 3025342"/>
              <a:gd name="connsiteX8" fmla="*/ 2816554 w 3016806"/>
              <a:gd name="connsiteY8" fmla="*/ 2956940 h 3025342"/>
              <a:gd name="connsiteX9" fmla="*/ 2699157 w 3016806"/>
              <a:gd name="connsiteY9" fmla="*/ 3017736 h 3025342"/>
              <a:gd name="connsiteX10" fmla="*/ 2631029 w 3016806"/>
              <a:gd name="connsiteY10" fmla="*/ 3015424 h 3025342"/>
              <a:gd name="connsiteX11" fmla="*/ 1665933 w 3016806"/>
              <a:gd name="connsiteY11" fmla="*/ 3017510 h 3025342"/>
              <a:gd name="connsiteX12" fmla="*/ 1525885 w 3016806"/>
              <a:gd name="connsiteY12" fmla="*/ 3015161 h 3025342"/>
              <a:gd name="connsiteX13" fmla="*/ 1164225 w 3016806"/>
              <a:gd name="connsiteY13" fmla="*/ 3019936 h 3025342"/>
              <a:gd name="connsiteX14" fmla="*/ 1050843 w 3016806"/>
              <a:gd name="connsiteY14" fmla="*/ 3013710 h 3025342"/>
              <a:gd name="connsiteX15" fmla="*/ 861409 w 3016806"/>
              <a:gd name="connsiteY15" fmla="*/ 3018350 h 3025342"/>
              <a:gd name="connsiteX16" fmla="*/ 272549 w 3016806"/>
              <a:gd name="connsiteY16" fmla="*/ 3015876 h 3025342"/>
              <a:gd name="connsiteX17" fmla="*/ 111126 w 3016806"/>
              <a:gd name="connsiteY17" fmla="*/ 2941901 h 3025342"/>
              <a:gd name="connsiteX18" fmla="*/ 73135 w 3016806"/>
              <a:gd name="connsiteY18" fmla="*/ 2785592 h 3025342"/>
              <a:gd name="connsiteX19" fmla="*/ 41700 w 3016806"/>
              <a:gd name="connsiteY19" fmla="*/ 1562684 h 3025342"/>
              <a:gd name="connsiteX0" fmla="*/ 35915 w 3011021"/>
              <a:gd name="connsiteY0" fmla="*/ 1527811 h 2990469"/>
              <a:gd name="connsiteX1" fmla="*/ 5679 w 3011021"/>
              <a:gd name="connsiteY1" fmla="*/ 72658 h 2990469"/>
              <a:gd name="connsiteX2" fmla="*/ 560702 w 3011021"/>
              <a:gd name="connsiteY2" fmla="*/ 72878 h 2990469"/>
              <a:gd name="connsiteX3" fmla="*/ 1188465 w 3011021"/>
              <a:gd name="connsiteY3" fmla="*/ 59251 h 2990469"/>
              <a:gd name="connsiteX4" fmla="*/ 2338151 w 3011021"/>
              <a:gd name="connsiteY4" fmla="*/ 57282 h 2990469"/>
              <a:gd name="connsiteX5" fmla="*/ 3010976 w 3011021"/>
              <a:gd name="connsiteY5" fmla="*/ 36208 h 2990469"/>
              <a:gd name="connsiteX6" fmla="*/ 2904596 w 3011021"/>
              <a:gd name="connsiteY6" fmla="*/ 2136758 h 2990469"/>
              <a:gd name="connsiteX7" fmla="*/ 2865631 w 3011021"/>
              <a:gd name="connsiteY7" fmla="*/ 2817106 h 2990469"/>
              <a:gd name="connsiteX8" fmla="*/ 2810769 w 3011021"/>
              <a:gd name="connsiteY8" fmla="*/ 2922067 h 2990469"/>
              <a:gd name="connsiteX9" fmla="*/ 2693372 w 3011021"/>
              <a:gd name="connsiteY9" fmla="*/ 2982863 h 2990469"/>
              <a:gd name="connsiteX10" fmla="*/ 2625244 w 3011021"/>
              <a:gd name="connsiteY10" fmla="*/ 2980551 h 2990469"/>
              <a:gd name="connsiteX11" fmla="*/ 1660148 w 3011021"/>
              <a:gd name="connsiteY11" fmla="*/ 2982637 h 2990469"/>
              <a:gd name="connsiteX12" fmla="*/ 1520100 w 3011021"/>
              <a:gd name="connsiteY12" fmla="*/ 2980288 h 2990469"/>
              <a:gd name="connsiteX13" fmla="*/ 1158440 w 3011021"/>
              <a:gd name="connsiteY13" fmla="*/ 2985063 h 2990469"/>
              <a:gd name="connsiteX14" fmla="*/ 1045058 w 3011021"/>
              <a:gd name="connsiteY14" fmla="*/ 2978837 h 2990469"/>
              <a:gd name="connsiteX15" fmla="*/ 855624 w 3011021"/>
              <a:gd name="connsiteY15" fmla="*/ 2983477 h 2990469"/>
              <a:gd name="connsiteX16" fmla="*/ 266764 w 3011021"/>
              <a:gd name="connsiteY16" fmla="*/ 2981003 h 2990469"/>
              <a:gd name="connsiteX17" fmla="*/ 105341 w 3011021"/>
              <a:gd name="connsiteY17" fmla="*/ 2907028 h 2990469"/>
              <a:gd name="connsiteX18" fmla="*/ 67350 w 3011021"/>
              <a:gd name="connsiteY18" fmla="*/ 2750719 h 2990469"/>
              <a:gd name="connsiteX19" fmla="*/ 35915 w 3011021"/>
              <a:gd name="connsiteY19" fmla="*/ 1527811 h 2990469"/>
              <a:gd name="connsiteX0" fmla="*/ 54336 w 3029442"/>
              <a:gd name="connsiteY0" fmla="*/ 1527811 h 2990469"/>
              <a:gd name="connsiteX1" fmla="*/ 4377 w 3029442"/>
              <a:gd name="connsiteY1" fmla="*/ 72657 h 2990469"/>
              <a:gd name="connsiteX2" fmla="*/ 579123 w 3029442"/>
              <a:gd name="connsiteY2" fmla="*/ 72878 h 2990469"/>
              <a:gd name="connsiteX3" fmla="*/ 1206886 w 3029442"/>
              <a:gd name="connsiteY3" fmla="*/ 59251 h 2990469"/>
              <a:gd name="connsiteX4" fmla="*/ 2356572 w 3029442"/>
              <a:gd name="connsiteY4" fmla="*/ 57282 h 2990469"/>
              <a:gd name="connsiteX5" fmla="*/ 3029397 w 3029442"/>
              <a:gd name="connsiteY5" fmla="*/ 36208 h 2990469"/>
              <a:gd name="connsiteX6" fmla="*/ 2923017 w 3029442"/>
              <a:gd name="connsiteY6" fmla="*/ 2136758 h 2990469"/>
              <a:gd name="connsiteX7" fmla="*/ 2884052 w 3029442"/>
              <a:gd name="connsiteY7" fmla="*/ 2817106 h 2990469"/>
              <a:gd name="connsiteX8" fmla="*/ 2829190 w 3029442"/>
              <a:gd name="connsiteY8" fmla="*/ 2922067 h 2990469"/>
              <a:gd name="connsiteX9" fmla="*/ 2711793 w 3029442"/>
              <a:gd name="connsiteY9" fmla="*/ 2982863 h 2990469"/>
              <a:gd name="connsiteX10" fmla="*/ 2643665 w 3029442"/>
              <a:gd name="connsiteY10" fmla="*/ 2980551 h 2990469"/>
              <a:gd name="connsiteX11" fmla="*/ 1678569 w 3029442"/>
              <a:gd name="connsiteY11" fmla="*/ 2982637 h 2990469"/>
              <a:gd name="connsiteX12" fmla="*/ 1538521 w 3029442"/>
              <a:gd name="connsiteY12" fmla="*/ 2980288 h 2990469"/>
              <a:gd name="connsiteX13" fmla="*/ 1176861 w 3029442"/>
              <a:gd name="connsiteY13" fmla="*/ 2985063 h 2990469"/>
              <a:gd name="connsiteX14" fmla="*/ 1063479 w 3029442"/>
              <a:gd name="connsiteY14" fmla="*/ 2978837 h 2990469"/>
              <a:gd name="connsiteX15" fmla="*/ 874045 w 3029442"/>
              <a:gd name="connsiteY15" fmla="*/ 2983477 h 2990469"/>
              <a:gd name="connsiteX16" fmla="*/ 285185 w 3029442"/>
              <a:gd name="connsiteY16" fmla="*/ 2981003 h 2990469"/>
              <a:gd name="connsiteX17" fmla="*/ 123762 w 3029442"/>
              <a:gd name="connsiteY17" fmla="*/ 2907028 h 2990469"/>
              <a:gd name="connsiteX18" fmla="*/ 85771 w 3029442"/>
              <a:gd name="connsiteY18" fmla="*/ 2750719 h 2990469"/>
              <a:gd name="connsiteX19" fmla="*/ 54336 w 3029442"/>
              <a:gd name="connsiteY19" fmla="*/ 1527811 h 299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29442" h="2990469">
                <a:moveTo>
                  <a:pt x="54336" y="1527811"/>
                </a:moveTo>
                <a:cubicBezTo>
                  <a:pt x="40770" y="1081467"/>
                  <a:pt x="-16027" y="175774"/>
                  <a:pt x="4377" y="72657"/>
                </a:cubicBezTo>
                <a:cubicBezTo>
                  <a:pt x="24137" y="-27205"/>
                  <a:pt x="378705" y="75112"/>
                  <a:pt x="579123" y="72878"/>
                </a:cubicBezTo>
                <a:cubicBezTo>
                  <a:pt x="779541" y="70644"/>
                  <a:pt x="1142671" y="75305"/>
                  <a:pt x="1206886" y="59251"/>
                </a:cubicBezTo>
                <a:cubicBezTo>
                  <a:pt x="2539345" y="50755"/>
                  <a:pt x="1579991" y="69308"/>
                  <a:pt x="2356572" y="57282"/>
                </a:cubicBezTo>
                <a:cubicBezTo>
                  <a:pt x="2395901" y="67114"/>
                  <a:pt x="3035661" y="-60019"/>
                  <a:pt x="3029397" y="36208"/>
                </a:cubicBezTo>
                <a:cubicBezTo>
                  <a:pt x="3009918" y="335442"/>
                  <a:pt x="2929311" y="1991628"/>
                  <a:pt x="2923017" y="2136758"/>
                </a:cubicBezTo>
                <a:cubicBezTo>
                  <a:pt x="2934008" y="2363441"/>
                  <a:pt x="2899690" y="2686221"/>
                  <a:pt x="2884052" y="2817106"/>
                </a:cubicBezTo>
                <a:cubicBezTo>
                  <a:pt x="2868414" y="2947991"/>
                  <a:pt x="2857900" y="2894441"/>
                  <a:pt x="2829190" y="2922067"/>
                </a:cubicBezTo>
                <a:cubicBezTo>
                  <a:pt x="2800480" y="2949693"/>
                  <a:pt x="2756038" y="2977947"/>
                  <a:pt x="2711793" y="2982863"/>
                </a:cubicBezTo>
                <a:cubicBezTo>
                  <a:pt x="2697045" y="2987779"/>
                  <a:pt x="2802221" y="2984001"/>
                  <a:pt x="2643665" y="2980551"/>
                </a:cubicBezTo>
                <a:cubicBezTo>
                  <a:pt x="2322041" y="2973553"/>
                  <a:pt x="2000268" y="2981942"/>
                  <a:pt x="1678569" y="2982637"/>
                </a:cubicBezTo>
                <a:cubicBezTo>
                  <a:pt x="1663821" y="2987553"/>
                  <a:pt x="1622139" y="2979884"/>
                  <a:pt x="1538521" y="2980288"/>
                </a:cubicBezTo>
                <a:lnTo>
                  <a:pt x="1176861" y="2985063"/>
                </a:lnTo>
                <a:cubicBezTo>
                  <a:pt x="1097687" y="2984821"/>
                  <a:pt x="1113948" y="2979101"/>
                  <a:pt x="1063479" y="2978837"/>
                </a:cubicBezTo>
                <a:cubicBezTo>
                  <a:pt x="1013010" y="2978573"/>
                  <a:pt x="982277" y="2987165"/>
                  <a:pt x="874045" y="2983477"/>
                </a:cubicBezTo>
                <a:cubicBezTo>
                  <a:pt x="713810" y="2992659"/>
                  <a:pt x="410232" y="2993744"/>
                  <a:pt x="285185" y="2981003"/>
                </a:cubicBezTo>
                <a:cubicBezTo>
                  <a:pt x="160138" y="2968262"/>
                  <a:pt x="128246" y="2931691"/>
                  <a:pt x="123762" y="2907028"/>
                </a:cubicBezTo>
                <a:cubicBezTo>
                  <a:pt x="118413" y="2877606"/>
                  <a:pt x="90687" y="2780216"/>
                  <a:pt x="85771" y="2750719"/>
                </a:cubicBezTo>
                <a:cubicBezTo>
                  <a:pt x="65471" y="2283808"/>
                  <a:pt x="67902" y="1974155"/>
                  <a:pt x="54336" y="1527811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8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Here are some measuring cylinders.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 total liquid in all three cylinders is 400 ml.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Cylinder A has half of the total amount in it. Cylinder B has 67 ml less than Cylinder A.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much liquid does each cylinder contain?</a:t>
            </a:r>
          </a:p>
        </p:txBody>
      </p:sp>
      <p:sp>
        <p:nvSpPr>
          <p:cNvPr id="4" name="Can 3"/>
          <p:cNvSpPr/>
          <p:nvPr/>
        </p:nvSpPr>
        <p:spPr>
          <a:xfrm>
            <a:off x="2941930" y="4332533"/>
            <a:ext cx="1105206" cy="188078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n 5"/>
          <p:cNvSpPr/>
          <p:nvPr/>
        </p:nvSpPr>
        <p:spPr>
          <a:xfrm>
            <a:off x="4395937" y="4332531"/>
            <a:ext cx="1105206" cy="188078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n 6"/>
          <p:cNvSpPr/>
          <p:nvPr/>
        </p:nvSpPr>
        <p:spPr>
          <a:xfrm>
            <a:off x="5821881" y="4332530"/>
            <a:ext cx="1105206" cy="188078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4723" y="5674005"/>
            <a:ext cx="78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9374" y="5674005"/>
            <a:ext cx="78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8672" y="5674005"/>
            <a:ext cx="78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18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8" t="20592" r="19588" b="20728"/>
          <a:stretch/>
        </p:blipFill>
        <p:spPr bwMode="auto">
          <a:xfrm>
            <a:off x="-21601" y="1"/>
            <a:ext cx="9927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028"/>
          <a:stretch/>
        </p:blipFill>
        <p:spPr>
          <a:xfrm>
            <a:off x="-21642" y="507002"/>
            <a:ext cx="9393978" cy="59197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4625"/>
          <a:stretch/>
        </p:blipFill>
        <p:spPr>
          <a:xfrm>
            <a:off x="815048" y="2516983"/>
            <a:ext cx="8105482" cy="1799955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723914" y="2563703"/>
            <a:ext cx="39301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Spring Term</a:t>
            </a: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23914" y="3288325"/>
            <a:ext cx="6116406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Mass</a:t>
            </a:r>
            <a:endParaRPr kumimoji="0" lang="en-GB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2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C8EC-B437-49E7-9790-CFA1DD0E61B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57794" y="432743"/>
            <a:ext cx="819041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Who </a:t>
            </a: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do you agree </a:t>
            </a: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with? Explain </a:t>
            </a: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why.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Amir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15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Jack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15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Rosie 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Can </a:t>
            </a: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you calculate the weight of the potatoes? Explain how you did it</a:t>
            </a: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.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155" y="888274"/>
            <a:ext cx="1338665" cy="97767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148251" y="1298322"/>
            <a:ext cx="4066052" cy="567628"/>
          </a:xfrm>
          <a:prstGeom prst="wedgeRoundRectCallout">
            <a:avLst>
              <a:gd name="adj1" fmla="val -57469"/>
              <a:gd name="adj2" fmla="val 27329"/>
              <a:gd name="adj3" fmla="val 16667"/>
            </a:avLst>
          </a:prstGeom>
          <a:solidFill>
            <a:schemeClr val="accent1">
              <a:alpha val="2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The potatoes weigh 13 kg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155" y="2394769"/>
            <a:ext cx="1287942" cy="940633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148251" y="2139797"/>
            <a:ext cx="4066052" cy="1760903"/>
          </a:xfrm>
          <a:prstGeom prst="wedgeRoundRectCallout">
            <a:avLst>
              <a:gd name="adj1" fmla="val -60207"/>
              <a:gd name="adj2" fmla="val 19754"/>
              <a:gd name="adj3" fmla="val 16667"/>
            </a:avLst>
          </a:prstGeom>
          <a:solidFill>
            <a:schemeClr val="accent4">
              <a:alpha val="2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We don’t know how much the potatoes weigh because the number is hidden.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2" y="3482689"/>
            <a:ext cx="1251965" cy="176890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148251" y="4155917"/>
            <a:ext cx="4066052" cy="985282"/>
          </a:xfrm>
          <a:prstGeom prst="wedgeRoundRectCallout">
            <a:avLst>
              <a:gd name="adj1" fmla="val -59140"/>
              <a:gd name="adj2" fmla="val 6468"/>
              <a:gd name="adj3" fmla="val 16667"/>
            </a:avLst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The potatoes weigh more than half of 10 kg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071240" y="419164"/>
            <a:ext cx="4515156" cy="2833792"/>
            <a:chOff x="661720" y="944596"/>
            <a:chExt cx="6028083" cy="3783330"/>
          </a:xfrm>
        </p:grpSpPr>
        <p:grpSp>
          <p:nvGrpSpPr>
            <p:cNvPr id="14" name="Group 13"/>
            <p:cNvGrpSpPr/>
            <p:nvPr/>
          </p:nvGrpSpPr>
          <p:grpSpPr>
            <a:xfrm>
              <a:off x="661720" y="944596"/>
              <a:ext cx="6028083" cy="3783330"/>
              <a:chOff x="5127419" y="2170374"/>
              <a:chExt cx="6028083" cy="3783330"/>
            </a:xfrm>
          </p:grpSpPr>
          <p:graphicFrame>
            <p:nvGraphicFramePr>
              <p:cNvPr id="43" name="Chart 42"/>
              <p:cNvGraphicFramePr/>
              <p:nvPr>
                <p:extLst>
                  <p:ext uri="{D42A27DB-BD31-4B8C-83A1-F6EECF244321}">
                    <p14:modId xmlns:p14="http://schemas.microsoft.com/office/powerpoint/2010/main" val="1396490304"/>
                  </p:ext>
                </p:extLst>
              </p:nvPr>
            </p:nvGraphicFramePr>
            <p:xfrm>
              <a:off x="5127419" y="2170374"/>
              <a:ext cx="6028083" cy="37833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44" name="Oval 43"/>
              <p:cNvSpPr/>
              <p:nvPr/>
            </p:nvSpPr>
            <p:spPr>
              <a:xfrm>
                <a:off x="6529054" y="2446417"/>
                <a:ext cx="3211333" cy="32113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>
                  <a:latin typeface="Gill Sans MT" panose="020B0502020104020203" pitchFamily="34" charset="0"/>
                </a:endParaRPr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>
              <a:off x="3675762" y="1071318"/>
              <a:ext cx="0" cy="30403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458447" y="1375352"/>
              <a:ext cx="158610" cy="22036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044141" y="2110457"/>
              <a:ext cx="225915" cy="8888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5157098" y="3057616"/>
              <a:ext cx="262168" cy="2501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4802909" y="3814618"/>
              <a:ext cx="193024" cy="16547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088629" y="4230255"/>
              <a:ext cx="77570" cy="28445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182526" y="4208703"/>
              <a:ext cx="77910" cy="306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352792" y="3762279"/>
              <a:ext cx="248784" cy="22518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932537" y="3032606"/>
              <a:ext cx="358081" cy="5002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084937" y="2110458"/>
              <a:ext cx="313439" cy="14013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724222" y="1362634"/>
              <a:ext cx="177540" cy="27528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901552" y="2686452"/>
              <a:ext cx="754473" cy="5225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35720" y="2711577"/>
              <a:ext cx="981739" cy="45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Gill Sans MT" panose="020B0502020104020203" pitchFamily="34" charset="0"/>
                </a:rPr>
                <a:t>g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948970" y="2071131"/>
              <a:ext cx="1510249" cy="1482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21779" y="2197820"/>
              <a:ext cx="241409" cy="94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00368" y="3438876"/>
              <a:ext cx="241409" cy="94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0214" y="1409527"/>
              <a:ext cx="371093" cy="390360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GB" sz="1600" dirty="0">
                  <a:latin typeface="Gill Sans MT" panose="020B0502020104020203" pitchFamily="34" charset="0"/>
                </a:rPr>
                <a:t>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93909" y="2071198"/>
              <a:ext cx="526591" cy="45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Gill Sans MT" panose="020B0502020104020203" pitchFamily="34" charset="0"/>
                </a:rPr>
                <a:t>20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95073" y="1564323"/>
              <a:ext cx="526591" cy="45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Gill Sans MT" panose="020B0502020104020203" pitchFamily="34" charset="0"/>
                </a:rPr>
                <a:t>10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86427" y="2808907"/>
              <a:ext cx="526591" cy="45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Gill Sans MT" panose="020B0502020104020203" pitchFamily="34" charset="0"/>
                </a:rPr>
                <a:t>3</a:t>
              </a:r>
              <a:r>
                <a:rPr lang="en-GB" sz="1600" dirty="0" smtClean="0">
                  <a:latin typeface="Gill Sans MT" panose="020B0502020104020203" pitchFamily="34" charset="0"/>
                </a:rPr>
                <a:t>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6376" y="3826100"/>
              <a:ext cx="526591" cy="45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Gill Sans MT" panose="020B0502020104020203" pitchFamily="34" charset="0"/>
                </a:rPr>
                <a:t>5</a:t>
              </a:r>
              <a:r>
                <a:rPr lang="en-GB" sz="1600" dirty="0" smtClean="0">
                  <a:latin typeface="Gill Sans MT" panose="020B0502020104020203" pitchFamily="34" charset="0"/>
                </a:rPr>
                <a:t>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48773" y="3797932"/>
              <a:ext cx="526591" cy="45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Gill Sans MT" panose="020B0502020104020203" pitchFamily="34" charset="0"/>
                </a:rPr>
                <a:t>60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64501" y="3491649"/>
              <a:ext cx="526591" cy="45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Gill Sans MT" panose="020B0502020104020203" pitchFamily="34" charset="0"/>
                </a:rPr>
                <a:t>40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7508" y="3409685"/>
              <a:ext cx="526591" cy="45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Gill Sans MT" panose="020B0502020104020203" pitchFamily="34" charset="0"/>
                </a:rPr>
                <a:t>7</a:t>
              </a:r>
              <a:r>
                <a:rPr lang="en-GB" sz="1600" dirty="0" smtClean="0">
                  <a:latin typeface="Gill Sans MT" panose="020B0502020104020203" pitchFamily="34" charset="0"/>
                </a:rPr>
                <a:t>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40396" y="2808023"/>
              <a:ext cx="526591" cy="45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Gill Sans MT" panose="020B0502020104020203" pitchFamily="34" charset="0"/>
                </a:rPr>
                <a:t>80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31388" y="2116926"/>
              <a:ext cx="526591" cy="45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Gill Sans MT" panose="020B0502020104020203" pitchFamily="34" charset="0"/>
                </a:rPr>
                <a:t>9</a:t>
              </a:r>
              <a:r>
                <a:rPr lang="en-GB" sz="1600" dirty="0" smtClean="0">
                  <a:latin typeface="Gill Sans MT" panose="020B0502020104020203" pitchFamily="34" charset="0"/>
                </a:rPr>
                <a:t>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18109" y="1593200"/>
              <a:ext cx="857255" cy="45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Gill Sans MT" panose="020B0502020104020203" pitchFamily="34" charset="0"/>
                </a:rPr>
                <a:t>100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620193" y="2746611"/>
              <a:ext cx="144379" cy="1443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4891427" y="419165"/>
            <a:ext cx="4515156" cy="2833791"/>
            <a:chOff x="661720" y="944596"/>
            <a:chExt cx="6028083" cy="3783330"/>
          </a:xfrm>
        </p:grpSpPr>
        <p:grpSp>
          <p:nvGrpSpPr>
            <p:cNvPr id="46" name="Group 45"/>
            <p:cNvGrpSpPr/>
            <p:nvPr/>
          </p:nvGrpSpPr>
          <p:grpSpPr>
            <a:xfrm>
              <a:off x="661720" y="944596"/>
              <a:ext cx="6028083" cy="3783330"/>
              <a:chOff x="5127419" y="2170374"/>
              <a:chExt cx="6028083" cy="3783330"/>
            </a:xfrm>
          </p:grpSpPr>
          <p:graphicFrame>
            <p:nvGraphicFramePr>
              <p:cNvPr id="75" name="Chart 74"/>
              <p:cNvGraphicFramePr/>
              <p:nvPr>
                <p:extLst>
                  <p:ext uri="{D42A27DB-BD31-4B8C-83A1-F6EECF244321}">
                    <p14:modId xmlns:p14="http://schemas.microsoft.com/office/powerpoint/2010/main" val="2576771651"/>
                  </p:ext>
                </p:extLst>
              </p:nvPr>
            </p:nvGraphicFramePr>
            <p:xfrm>
              <a:off x="5127419" y="2170374"/>
              <a:ext cx="6028083" cy="37833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76" name="Oval 75"/>
              <p:cNvSpPr/>
              <p:nvPr/>
            </p:nvSpPr>
            <p:spPr>
              <a:xfrm>
                <a:off x="6529054" y="2446417"/>
                <a:ext cx="3211333" cy="32113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>
                  <a:latin typeface="Gill Sans MT" panose="020B0502020104020203" pitchFamily="34" charset="0"/>
                </a:endParaRP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>
              <a:off x="3675762" y="1071318"/>
              <a:ext cx="0" cy="30403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458447" y="1375352"/>
              <a:ext cx="158610" cy="22036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5044141" y="2110457"/>
              <a:ext cx="225915" cy="8888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5157098" y="3057616"/>
              <a:ext cx="262168" cy="2501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4802909" y="3814618"/>
              <a:ext cx="193024" cy="16547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4088629" y="4230255"/>
              <a:ext cx="77570" cy="28445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182526" y="4208703"/>
              <a:ext cx="77910" cy="306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352792" y="3762279"/>
              <a:ext cx="248784" cy="22518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932537" y="3032606"/>
              <a:ext cx="358081" cy="5002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084937" y="2110458"/>
              <a:ext cx="313439" cy="14013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724222" y="1362634"/>
              <a:ext cx="177540" cy="27528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2901552" y="2686452"/>
              <a:ext cx="754473" cy="5225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535720" y="2711577"/>
              <a:ext cx="981739" cy="45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Gill Sans MT" panose="020B0502020104020203" pitchFamily="34" charset="0"/>
                </a:rPr>
                <a:t>g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948970" y="2071131"/>
              <a:ext cx="1510249" cy="1482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121779" y="2197820"/>
              <a:ext cx="241409" cy="94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900368" y="3438876"/>
              <a:ext cx="241409" cy="94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90214" y="1319062"/>
              <a:ext cx="371093" cy="472541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GB" sz="2000" dirty="0">
                  <a:latin typeface="Gill Sans MT" panose="020B0502020104020203" pitchFamily="34" charset="0"/>
                </a:rPr>
                <a:t>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593909" y="1980733"/>
              <a:ext cx="52659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2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095073" y="1473858"/>
              <a:ext cx="52659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1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686427" y="2718441"/>
              <a:ext cx="52659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3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64654" y="3665297"/>
              <a:ext cx="52659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5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48773" y="3637129"/>
              <a:ext cx="52659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6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76225" y="3366016"/>
              <a:ext cx="52659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4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15785" y="3284051"/>
              <a:ext cx="52659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7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240396" y="2670665"/>
              <a:ext cx="52659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8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43111" y="2003015"/>
              <a:ext cx="52659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9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18109" y="1502736"/>
              <a:ext cx="610500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10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620193" y="2746611"/>
              <a:ext cx="144379" cy="1443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4884413" y="3328141"/>
            <a:ext cx="4515156" cy="2833791"/>
            <a:chOff x="661720" y="944596"/>
            <a:chExt cx="6028083" cy="3783330"/>
          </a:xfrm>
        </p:grpSpPr>
        <p:grpSp>
          <p:nvGrpSpPr>
            <p:cNvPr id="78" name="Group 77"/>
            <p:cNvGrpSpPr/>
            <p:nvPr/>
          </p:nvGrpSpPr>
          <p:grpSpPr>
            <a:xfrm>
              <a:off x="661720" y="944596"/>
              <a:ext cx="6028083" cy="3783330"/>
              <a:chOff x="5127419" y="2170374"/>
              <a:chExt cx="6028083" cy="3783330"/>
            </a:xfrm>
          </p:grpSpPr>
          <p:graphicFrame>
            <p:nvGraphicFramePr>
              <p:cNvPr id="96" name="Chart 95"/>
              <p:cNvGraphicFramePr/>
              <p:nvPr>
                <p:extLst>
                  <p:ext uri="{D42A27DB-BD31-4B8C-83A1-F6EECF244321}">
                    <p14:modId xmlns:p14="http://schemas.microsoft.com/office/powerpoint/2010/main" val="3445809788"/>
                  </p:ext>
                </p:extLst>
              </p:nvPr>
            </p:nvGraphicFramePr>
            <p:xfrm>
              <a:off x="5127419" y="2170374"/>
              <a:ext cx="6028083" cy="37833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97" name="Oval 96"/>
              <p:cNvSpPr/>
              <p:nvPr/>
            </p:nvSpPr>
            <p:spPr>
              <a:xfrm>
                <a:off x="6654572" y="2599886"/>
                <a:ext cx="2969728" cy="2969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>
                  <a:latin typeface="Gill Sans MT" panose="020B0502020104020203" pitchFamily="34" charset="0"/>
                </a:endParaRPr>
              </a:p>
            </p:txBody>
          </p:sp>
        </p:grpSp>
        <p:cxnSp>
          <p:nvCxnSpPr>
            <p:cNvPr id="79" name="Straight Connector 78"/>
            <p:cNvCxnSpPr/>
            <p:nvPr/>
          </p:nvCxnSpPr>
          <p:spPr>
            <a:xfrm flipH="1">
              <a:off x="2901552" y="2686452"/>
              <a:ext cx="754473" cy="5225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3535720" y="2711577"/>
              <a:ext cx="981739" cy="45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Gill Sans MT" panose="020B0502020104020203" pitchFamily="34" charset="0"/>
                </a:rPr>
                <a:t>g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990283" y="2071131"/>
              <a:ext cx="1510249" cy="1482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121779" y="2197820"/>
              <a:ext cx="241409" cy="94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900368" y="3438876"/>
              <a:ext cx="241409" cy="94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531526" y="1319062"/>
              <a:ext cx="371093" cy="472541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GB" sz="2000" dirty="0">
                  <a:latin typeface="Gill Sans MT" panose="020B0502020104020203" pitchFamily="34" charset="0"/>
                </a:rPr>
                <a:t>0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495424" y="1980733"/>
              <a:ext cx="614058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20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927849" y="1440807"/>
              <a:ext cx="72411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10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564126" y="2707424"/>
              <a:ext cx="692959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30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664070" y="3753433"/>
              <a:ext cx="704292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50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997949" y="3758318"/>
              <a:ext cx="67381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60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48787" y="3364772"/>
              <a:ext cx="662935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40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443530" y="3317100"/>
              <a:ext cx="62914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70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163643" y="2714735"/>
              <a:ext cx="611606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80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271875" y="1980980"/>
              <a:ext cx="672190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90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679226" y="1458668"/>
              <a:ext cx="912137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100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620193" y="2746611"/>
              <a:ext cx="144379" cy="1443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2137343" y="3328141"/>
            <a:ext cx="4515156" cy="2833791"/>
            <a:chOff x="4979306" y="3819414"/>
            <a:chExt cx="6028083" cy="3783330"/>
          </a:xfrm>
        </p:grpSpPr>
        <p:grpSp>
          <p:nvGrpSpPr>
            <p:cNvPr id="99" name="Group 98"/>
            <p:cNvGrpSpPr/>
            <p:nvPr/>
          </p:nvGrpSpPr>
          <p:grpSpPr>
            <a:xfrm>
              <a:off x="4979306" y="3819414"/>
              <a:ext cx="6028083" cy="3783330"/>
              <a:chOff x="5127419" y="2170374"/>
              <a:chExt cx="6028083" cy="3783330"/>
            </a:xfrm>
          </p:grpSpPr>
          <p:graphicFrame>
            <p:nvGraphicFramePr>
              <p:cNvPr id="117" name="Chart 116"/>
              <p:cNvGraphicFramePr/>
              <p:nvPr>
                <p:extLst>
                  <p:ext uri="{D42A27DB-BD31-4B8C-83A1-F6EECF244321}">
                    <p14:modId xmlns:p14="http://schemas.microsoft.com/office/powerpoint/2010/main" val="989969796"/>
                  </p:ext>
                </p:extLst>
              </p:nvPr>
            </p:nvGraphicFramePr>
            <p:xfrm>
              <a:off x="5127419" y="2170374"/>
              <a:ext cx="6028083" cy="37833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18" name="Oval 117"/>
              <p:cNvSpPr/>
              <p:nvPr/>
            </p:nvSpPr>
            <p:spPr>
              <a:xfrm>
                <a:off x="6654572" y="2599886"/>
                <a:ext cx="2969728" cy="2969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>
                  <a:latin typeface="Gill Sans MT" panose="020B0502020104020203" pitchFamily="34" charset="0"/>
                </a:endParaRPr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H="1">
              <a:off x="7219138" y="5561270"/>
              <a:ext cx="754473" cy="5225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7853306" y="5586395"/>
              <a:ext cx="981739" cy="45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Gill Sans MT" panose="020B0502020104020203" pitchFamily="34" charset="0"/>
                </a:rPr>
                <a:t>g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7266556" y="4945949"/>
              <a:ext cx="1510249" cy="1482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439365" y="5072638"/>
              <a:ext cx="241409" cy="94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8217954" y="6313694"/>
              <a:ext cx="241409" cy="94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807800" y="4193880"/>
              <a:ext cx="371093" cy="472541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GB" sz="2000" dirty="0">
                  <a:latin typeface="Gill Sans MT" panose="020B0502020104020203" pitchFamily="34" charset="0"/>
                </a:rPr>
                <a:t>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848180" y="4837966"/>
              <a:ext cx="614058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2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401642" y="4315625"/>
              <a:ext cx="52659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1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934468" y="5564656"/>
              <a:ext cx="692959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3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19807" y="6666402"/>
              <a:ext cx="704292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5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274223" y="6633133"/>
              <a:ext cx="67381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6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639695" y="6258666"/>
              <a:ext cx="662935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4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737388" y="6227088"/>
              <a:ext cx="62914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7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439915" y="5589552"/>
              <a:ext cx="611606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8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495393" y="4890968"/>
              <a:ext cx="672190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9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955498" y="4386241"/>
              <a:ext cx="74578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10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7937779" y="5621429"/>
              <a:ext cx="144379" cy="1443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9231877" y="3328141"/>
            <a:ext cx="4515156" cy="2833791"/>
            <a:chOff x="4979306" y="3819414"/>
            <a:chExt cx="6028083" cy="3783330"/>
          </a:xfrm>
        </p:grpSpPr>
        <p:grpSp>
          <p:nvGrpSpPr>
            <p:cNvPr id="120" name="Group 119"/>
            <p:cNvGrpSpPr/>
            <p:nvPr/>
          </p:nvGrpSpPr>
          <p:grpSpPr>
            <a:xfrm>
              <a:off x="4979306" y="3819414"/>
              <a:ext cx="6028083" cy="3783330"/>
              <a:chOff x="5127419" y="2170374"/>
              <a:chExt cx="6028083" cy="3783330"/>
            </a:xfrm>
          </p:grpSpPr>
          <p:graphicFrame>
            <p:nvGraphicFramePr>
              <p:cNvPr id="138" name="Chart 137"/>
              <p:cNvGraphicFramePr/>
              <p:nvPr>
                <p:extLst>
                  <p:ext uri="{D42A27DB-BD31-4B8C-83A1-F6EECF244321}">
                    <p14:modId xmlns:p14="http://schemas.microsoft.com/office/powerpoint/2010/main" val="1568182311"/>
                  </p:ext>
                </p:extLst>
              </p:nvPr>
            </p:nvGraphicFramePr>
            <p:xfrm>
              <a:off x="5127419" y="2170374"/>
              <a:ext cx="6028083" cy="37833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139" name="Oval 138"/>
              <p:cNvSpPr/>
              <p:nvPr/>
            </p:nvSpPr>
            <p:spPr>
              <a:xfrm>
                <a:off x="6654572" y="2599886"/>
                <a:ext cx="2969728" cy="2969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>
                  <a:latin typeface="Gill Sans MT" panose="020B0502020104020203" pitchFamily="34" charset="0"/>
                </a:endParaRPr>
              </a:p>
            </p:txBody>
          </p:sp>
        </p:grpSp>
        <p:cxnSp>
          <p:nvCxnSpPr>
            <p:cNvPr id="121" name="Straight Connector 120"/>
            <p:cNvCxnSpPr/>
            <p:nvPr/>
          </p:nvCxnSpPr>
          <p:spPr>
            <a:xfrm flipH="1">
              <a:off x="7219138" y="5561270"/>
              <a:ext cx="754473" cy="5225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7853306" y="5586395"/>
              <a:ext cx="981739" cy="45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Gill Sans MT" panose="020B0502020104020203" pitchFamily="34" charset="0"/>
                </a:rPr>
                <a:t>g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7266556" y="4945949"/>
              <a:ext cx="1510249" cy="1482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439365" y="5072638"/>
              <a:ext cx="241409" cy="94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217954" y="6313694"/>
              <a:ext cx="241409" cy="94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807800" y="4193880"/>
              <a:ext cx="371093" cy="472541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GB" sz="2000" dirty="0">
                  <a:latin typeface="Gill Sans MT" panose="020B0502020104020203" pitchFamily="34" charset="0"/>
                </a:rPr>
                <a:t>0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848180" y="4837966"/>
              <a:ext cx="614058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8401642" y="4315625"/>
              <a:ext cx="52659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934468" y="5564656"/>
              <a:ext cx="692959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981656" y="6628251"/>
              <a:ext cx="704292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274223" y="6633133"/>
              <a:ext cx="67381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601543" y="6239590"/>
              <a:ext cx="662935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737388" y="6227088"/>
              <a:ext cx="62914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439915" y="5589552"/>
              <a:ext cx="611606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495393" y="4890968"/>
              <a:ext cx="672190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955498" y="4386241"/>
              <a:ext cx="74578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10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7937779" y="5621429"/>
              <a:ext cx="144379" cy="1443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03" y="1942916"/>
            <a:ext cx="3185090" cy="2911069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24" y="676222"/>
            <a:ext cx="2551218" cy="2331731"/>
          </a:xfrm>
          <a:prstGeom prst="rect">
            <a:avLst/>
          </a:prstGeom>
        </p:spPr>
      </p:pic>
      <p:cxnSp>
        <p:nvCxnSpPr>
          <p:cNvPr id="141" name="Straight Arrow Connector 140"/>
          <p:cNvCxnSpPr/>
          <p:nvPr/>
        </p:nvCxnSpPr>
        <p:spPr>
          <a:xfrm>
            <a:off x="11541233" y="1927183"/>
            <a:ext cx="341943" cy="3314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5998814" y="2451144"/>
            <a:ext cx="3399907" cy="2133841"/>
            <a:chOff x="4979306" y="3819414"/>
            <a:chExt cx="6028083" cy="3783330"/>
          </a:xfrm>
        </p:grpSpPr>
        <p:grpSp>
          <p:nvGrpSpPr>
            <p:cNvPr id="144" name="Group 143"/>
            <p:cNvGrpSpPr/>
            <p:nvPr/>
          </p:nvGrpSpPr>
          <p:grpSpPr>
            <a:xfrm>
              <a:off x="4979306" y="3819414"/>
              <a:ext cx="6028083" cy="3783330"/>
              <a:chOff x="5127419" y="2170374"/>
              <a:chExt cx="6028083" cy="3783330"/>
            </a:xfrm>
          </p:grpSpPr>
          <p:graphicFrame>
            <p:nvGraphicFramePr>
              <p:cNvPr id="162" name="Chart 161"/>
              <p:cNvGraphicFramePr/>
              <p:nvPr>
                <p:extLst>
                  <p:ext uri="{D42A27DB-BD31-4B8C-83A1-F6EECF244321}">
                    <p14:modId xmlns:p14="http://schemas.microsoft.com/office/powerpoint/2010/main" val="1176206929"/>
                  </p:ext>
                </p:extLst>
              </p:nvPr>
            </p:nvGraphicFramePr>
            <p:xfrm>
              <a:off x="5127419" y="2170374"/>
              <a:ext cx="6028083" cy="37833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sp>
            <p:nvSpPr>
              <p:cNvPr id="163" name="Oval 162"/>
              <p:cNvSpPr/>
              <p:nvPr/>
            </p:nvSpPr>
            <p:spPr>
              <a:xfrm>
                <a:off x="6654572" y="2599886"/>
                <a:ext cx="2969728" cy="2969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>
                  <a:latin typeface="Gill Sans MT" panose="020B0502020104020203" pitchFamily="34" charset="0"/>
                </a:endParaRPr>
              </a:p>
            </p:txBody>
          </p:sp>
        </p:grpSp>
        <p:cxnSp>
          <p:nvCxnSpPr>
            <p:cNvPr id="145" name="Straight Connector 144"/>
            <p:cNvCxnSpPr/>
            <p:nvPr/>
          </p:nvCxnSpPr>
          <p:spPr>
            <a:xfrm flipH="1">
              <a:off x="7219138" y="5561270"/>
              <a:ext cx="754473" cy="5225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7853306" y="5586395"/>
              <a:ext cx="981739" cy="45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Gill Sans MT" panose="020B0502020104020203" pitchFamily="34" charset="0"/>
                </a:rPr>
                <a:t>g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7291474" y="5326362"/>
              <a:ext cx="1510250" cy="1482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Gill Sans MT" panose="020B0502020104020203" pitchFamily="34" charset="0"/>
                </a:rPr>
                <a:t>kg</a:t>
              </a:r>
              <a:endParaRPr lang="en-GB" sz="16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7439365" y="5072638"/>
              <a:ext cx="241409" cy="94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217954" y="6313694"/>
              <a:ext cx="241409" cy="94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807800" y="4193880"/>
              <a:ext cx="371093" cy="472541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GB" sz="2000" dirty="0">
                  <a:latin typeface="Gill Sans MT" panose="020B0502020104020203" pitchFamily="34" charset="0"/>
                </a:rPr>
                <a:t>0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8848180" y="4837966"/>
              <a:ext cx="614058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401642" y="4315625"/>
              <a:ext cx="52659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934468" y="5564656"/>
              <a:ext cx="692960" cy="534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981656" y="6628251"/>
              <a:ext cx="704292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274223" y="6633133"/>
              <a:ext cx="67381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8601543" y="6239590"/>
              <a:ext cx="662935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737388" y="6227088"/>
              <a:ext cx="62914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439915" y="5589552"/>
              <a:ext cx="611606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495393" y="4890968"/>
              <a:ext cx="672190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879500" y="4386239"/>
              <a:ext cx="982280" cy="709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10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7937779" y="5621429"/>
              <a:ext cx="144379" cy="1443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</p:grpSp>
      <p:cxnSp>
        <p:nvCxnSpPr>
          <p:cNvPr id="164" name="Straight Arrow Connector 163"/>
          <p:cNvCxnSpPr/>
          <p:nvPr/>
        </p:nvCxnSpPr>
        <p:spPr>
          <a:xfrm flipH="1">
            <a:off x="7314027" y="3521748"/>
            <a:ext cx="421282" cy="3502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Picture 1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658" y="19262"/>
            <a:ext cx="2122994" cy="2999263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921" y="6055427"/>
            <a:ext cx="1110039" cy="1134785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283" y="6128906"/>
            <a:ext cx="598578" cy="105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5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The chocolate bar weighs 100 g. </a:t>
            </a: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How much does one muffin weigh?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How much does each side weigh?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408" y="1519901"/>
            <a:ext cx="1662792" cy="1509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408" y="169785"/>
            <a:ext cx="1662792" cy="1509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43" y="5702080"/>
            <a:ext cx="1662792" cy="1183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29" y="4166686"/>
            <a:ext cx="1662792" cy="1183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43" y="4956217"/>
            <a:ext cx="1662792" cy="1183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15" y="2816570"/>
            <a:ext cx="1886904" cy="1712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58" y="1958236"/>
            <a:ext cx="4124078" cy="3743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48" y="3881460"/>
            <a:ext cx="731076" cy="649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85" y="3863772"/>
            <a:ext cx="731076" cy="6490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38" y="3583661"/>
            <a:ext cx="731076" cy="6490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9776">
            <a:off x="6009205" y="3790721"/>
            <a:ext cx="927639" cy="7951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35" y="3706446"/>
            <a:ext cx="731076" cy="6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Using only 3 objects and a weighing scale, try to get as close to 2 kg as possible. 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Explain why you chose those objects.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Work out how much more or how much less is needed to make it 2 kg.</a:t>
            </a:r>
          </a:p>
        </p:txBody>
      </p:sp>
    </p:spTree>
    <p:extLst>
      <p:ext uri="{BB962C8B-B14F-4D97-AF65-F5344CB8AC3E}">
        <p14:creationId xmlns:p14="http://schemas.microsoft.com/office/powerpoint/2010/main" val="34762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Here </a:t>
            </a: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is a balance.				Here is another.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Work out the value of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</a:b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4475015" y="4517441"/>
            <a:ext cx="628438" cy="62843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7" y="2565544"/>
            <a:ext cx="3113618" cy="221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32" y="2565544"/>
            <a:ext cx="3113618" cy="2215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724722" y="2939255"/>
            <a:ext cx="588936" cy="58893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331318" y="2939255"/>
            <a:ext cx="588936" cy="58893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763703" y="2939887"/>
            <a:ext cx="588936" cy="58893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370299" y="2939887"/>
            <a:ext cx="588936" cy="58893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761541" y="2350319"/>
            <a:ext cx="588936" cy="58893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368137" y="2350319"/>
            <a:ext cx="588936" cy="58893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763703" y="1760751"/>
            <a:ext cx="588936" cy="58893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377979" y="1746832"/>
            <a:ext cx="579094" cy="57909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Calibri"/>
              <a:cs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40" y="2470125"/>
            <a:ext cx="1406533" cy="11242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52" y="2467480"/>
            <a:ext cx="1406533" cy="11242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26" y="1927296"/>
            <a:ext cx="1190184" cy="9513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64" y="1428337"/>
            <a:ext cx="1177550" cy="9412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35" y="4517441"/>
            <a:ext cx="1406533" cy="11242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623" y="3351581"/>
            <a:ext cx="1406533" cy="11242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442" y="3351581"/>
            <a:ext cx="1406533" cy="11242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35" y="3351581"/>
            <a:ext cx="1406533" cy="11242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623" y="2185722"/>
            <a:ext cx="1406533" cy="11242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442" y="2185722"/>
            <a:ext cx="1406533" cy="11242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35" y="2185722"/>
            <a:ext cx="1406533" cy="11242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623" y="1019863"/>
            <a:ext cx="1406533" cy="11242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442" y="1019863"/>
            <a:ext cx="1406533" cy="11242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793" y="5710444"/>
            <a:ext cx="1406533" cy="11242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35" y="1019863"/>
            <a:ext cx="1406533" cy="11242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623" y="-145997"/>
            <a:ext cx="1406533" cy="11242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442" y="-145997"/>
            <a:ext cx="1406533" cy="11242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387" y="5710444"/>
            <a:ext cx="1406533" cy="11242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35" y="-145997"/>
            <a:ext cx="1406533" cy="11242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174" y="5710444"/>
            <a:ext cx="1406533" cy="11242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601" y="4681661"/>
            <a:ext cx="1406533" cy="11242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827" y="4664903"/>
            <a:ext cx="1406533" cy="1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Three children are weighing potatoes and </a:t>
            </a: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flour.</a:t>
            </a:r>
          </a:p>
          <a:p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endParaRPr lang="en-US" sz="14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Who do you agree with? Explain your answer.</a:t>
            </a:r>
          </a:p>
          <a:p>
            <a:endParaRPr lang="en-GB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12803" y="1456446"/>
            <a:ext cx="2546557" cy="1728000"/>
          </a:xfrm>
          <a:prstGeom prst="wedgeRoundRectCallout">
            <a:avLst>
              <a:gd name="adj1" fmla="val 7364"/>
              <a:gd name="adj2" fmla="val 74727"/>
              <a:gd name="adj3" fmla="val 16667"/>
            </a:avLst>
          </a:prstGeom>
          <a:solidFill>
            <a:schemeClr val="accent5">
              <a:alpha val="2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The flour weighs less because 2 is less than 700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72981" y="1456446"/>
            <a:ext cx="2875189" cy="1728000"/>
          </a:xfrm>
          <a:prstGeom prst="wedgeRoundRectCallout">
            <a:avLst>
              <a:gd name="adj1" fmla="val -8457"/>
              <a:gd name="adj2" fmla="val 77439"/>
              <a:gd name="adj3" fmla="val 16667"/>
            </a:avLst>
          </a:prstGeom>
          <a:solidFill>
            <a:srgbClr val="FFC000">
              <a:alpha val="2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The flour weighs more because 2 kg is more than 700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g.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95" y="3180612"/>
            <a:ext cx="1642577" cy="11996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1948" y="4203172"/>
            <a:ext cx="8689400" cy="2315832"/>
            <a:chOff x="538756" y="4015103"/>
            <a:chExt cx="8689400" cy="2315832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2838167" y="4733383"/>
              <a:ext cx="6389989" cy="879272"/>
            </a:xfrm>
            <a:prstGeom prst="wedgeRoundRectCallout">
              <a:avLst>
                <a:gd name="adj1" fmla="val -58251"/>
                <a:gd name="adj2" fmla="val 19889"/>
                <a:gd name="adj3" fmla="val 16667"/>
              </a:avLst>
            </a:prstGeom>
            <a:solidFill>
              <a:srgbClr val="7030A0">
                <a:alpha val="20000"/>
              </a:srgb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The potatoes weigh more because the arrow is further than the arrow on the flour scale.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8756" y="4015103"/>
              <a:ext cx="1639062" cy="231583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2282" y="2845512"/>
            <a:ext cx="1529131" cy="2160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832" y="2264559"/>
            <a:ext cx="2883366" cy="2501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16" y="2280057"/>
            <a:ext cx="2732585" cy="249749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166193" y="3714477"/>
            <a:ext cx="341943" cy="3314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517828" y="2616972"/>
            <a:ext cx="3210905" cy="2015221"/>
            <a:chOff x="661720" y="944596"/>
            <a:chExt cx="6028083" cy="3783330"/>
          </a:xfrm>
        </p:grpSpPr>
        <p:grpSp>
          <p:nvGrpSpPr>
            <p:cNvPr id="19" name="Group 18"/>
            <p:cNvGrpSpPr/>
            <p:nvPr/>
          </p:nvGrpSpPr>
          <p:grpSpPr>
            <a:xfrm>
              <a:off x="661720" y="944596"/>
              <a:ext cx="6028083" cy="3783330"/>
              <a:chOff x="5127419" y="2170374"/>
              <a:chExt cx="6028083" cy="3783330"/>
            </a:xfrm>
          </p:grpSpPr>
          <p:graphicFrame>
            <p:nvGraphicFramePr>
              <p:cNvPr id="37" name="Chart 36"/>
              <p:cNvGraphicFramePr/>
              <p:nvPr>
                <p:extLst>
                  <p:ext uri="{D42A27DB-BD31-4B8C-83A1-F6EECF244321}">
                    <p14:modId xmlns:p14="http://schemas.microsoft.com/office/powerpoint/2010/main" val="3823317055"/>
                  </p:ext>
                </p:extLst>
              </p:nvPr>
            </p:nvGraphicFramePr>
            <p:xfrm>
              <a:off x="5127419" y="2170374"/>
              <a:ext cx="6028083" cy="37833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38" name="Oval 37"/>
              <p:cNvSpPr/>
              <p:nvPr/>
            </p:nvSpPr>
            <p:spPr>
              <a:xfrm>
                <a:off x="6654572" y="2599886"/>
                <a:ext cx="2969728" cy="2969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>
                  <a:latin typeface="Gill Sans MT" panose="020B0502020104020203" pitchFamily="34" charset="0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2901552" y="2686452"/>
              <a:ext cx="754473" cy="5225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535719" y="2711578"/>
              <a:ext cx="981738" cy="47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Gill Sans MT" panose="020B0502020104020203" pitchFamily="34" charset="0"/>
                </a:rPr>
                <a:t>g</a:t>
              </a:r>
              <a:endParaRPr lang="en-GB" sz="1200" dirty="0">
                <a:latin typeface="Gill Sans MT" panose="020B0502020104020203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975968" y="2058577"/>
              <a:ext cx="1510249" cy="1482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>
                <a:latin typeface="Gill Sans MT" panose="020B0502020104020203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21779" y="2197820"/>
              <a:ext cx="241409" cy="94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>
                <a:latin typeface="Gill Sans MT" panose="020B0502020104020203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00368" y="3438876"/>
              <a:ext cx="241409" cy="94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>
                <a:latin typeface="Gill Sans MT" panose="020B0502020104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31525" y="1319062"/>
              <a:ext cx="371093" cy="505465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GB" sz="1600" dirty="0">
                  <a:latin typeface="Gill Sans MT" panose="020B0502020104020203" pitchFamily="34" charset="0"/>
                </a:rPr>
                <a:t>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81494" y="2010376"/>
              <a:ext cx="1018012" cy="63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Gill Sans MT" panose="020B0502020104020203" pitchFamily="34" charset="0"/>
                </a:rPr>
                <a:t>200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12148" y="1492796"/>
              <a:ext cx="949865" cy="63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Gill Sans MT" panose="020B0502020104020203" pitchFamily="34" charset="0"/>
                </a:rPr>
                <a:t>100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07744" y="2714171"/>
              <a:ext cx="1008297" cy="585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Gill Sans MT" panose="020B0502020104020203" pitchFamily="34" charset="0"/>
                </a:rPr>
                <a:t>300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10257" y="3737050"/>
              <a:ext cx="1091194" cy="63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Gill Sans MT" panose="020B0502020104020203" pitchFamily="34" charset="0"/>
                </a:rPr>
                <a:t>500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75248" y="3758319"/>
              <a:ext cx="965708" cy="63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Gill Sans MT" panose="020B0502020104020203" pitchFamily="34" charset="0"/>
                </a:rPr>
                <a:t>600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59534" y="3344450"/>
              <a:ext cx="962100" cy="63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Gill Sans MT" panose="020B0502020104020203" pitchFamily="34" charset="0"/>
                </a:rPr>
                <a:t>400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98974" y="3317062"/>
              <a:ext cx="996413" cy="63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Gill Sans MT" panose="020B0502020104020203" pitchFamily="34" charset="0"/>
                </a:rPr>
                <a:t>700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70092" y="2714890"/>
              <a:ext cx="977327" cy="63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Gill Sans MT" panose="020B0502020104020203" pitchFamily="34" charset="0"/>
                </a:rPr>
                <a:t>800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47119" y="1980086"/>
              <a:ext cx="1091314" cy="63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Gill Sans MT" panose="020B0502020104020203" pitchFamily="34" charset="0"/>
                </a:rPr>
                <a:t>900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52951" y="1465893"/>
              <a:ext cx="1115502" cy="63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Gill Sans MT" panose="020B0502020104020203" pitchFamily="34" charset="0"/>
                </a:rPr>
                <a:t>1000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620193" y="2746611"/>
              <a:ext cx="144379" cy="1443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>
                <a:latin typeface="Gill Sans MT" panose="020B0502020104020203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55018" y="2662574"/>
            <a:ext cx="3052496" cy="1915800"/>
            <a:chOff x="4979306" y="3819414"/>
            <a:chExt cx="6028083" cy="3783330"/>
          </a:xfrm>
        </p:grpSpPr>
        <p:grpSp>
          <p:nvGrpSpPr>
            <p:cNvPr id="40" name="Group 39"/>
            <p:cNvGrpSpPr/>
            <p:nvPr/>
          </p:nvGrpSpPr>
          <p:grpSpPr>
            <a:xfrm>
              <a:off x="4979306" y="3819414"/>
              <a:ext cx="6028083" cy="3783330"/>
              <a:chOff x="5127419" y="2170374"/>
              <a:chExt cx="6028083" cy="3783330"/>
            </a:xfrm>
          </p:grpSpPr>
          <p:graphicFrame>
            <p:nvGraphicFramePr>
              <p:cNvPr id="58" name="Chart 57"/>
              <p:cNvGraphicFramePr/>
              <p:nvPr>
                <p:extLst>
                  <p:ext uri="{D42A27DB-BD31-4B8C-83A1-F6EECF244321}">
                    <p14:modId xmlns:p14="http://schemas.microsoft.com/office/powerpoint/2010/main" val="3757434240"/>
                  </p:ext>
                </p:extLst>
              </p:nvPr>
            </p:nvGraphicFramePr>
            <p:xfrm>
              <a:off x="5127419" y="2170374"/>
              <a:ext cx="6028083" cy="37833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59" name="Oval 58"/>
              <p:cNvSpPr/>
              <p:nvPr/>
            </p:nvSpPr>
            <p:spPr>
              <a:xfrm>
                <a:off x="6654572" y="2599886"/>
                <a:ext cx="2969728" cy="2969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>
                  <a:latin typeface="Gill Sans MT" panose="020B0502020104020203" pitchFamily="34" charset="0"/>
                </a:endParaRPr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 flipH="1">
              <a:off x="7219138" y="5561270"/>
              <a:ext cx="754473" cy="52250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853306" y="5586395"/>
              <a:ext cx="981739" cy="45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Gill Sans MT" panose="020B0502020104020203" pitchFamily="34" charset="0"/>
                </a:rPr>
                <a:t>g</a:t>
              </a:r>
              <a:endParaRPr lang="en-GB" sz="1600" dirty="0">
                <a:latin typeface="Gill Sans MT" panose="020B0502020104020203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266556" y="4945949"/>
              <a:ext cx="1510249" cy="1482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39365" y="5072638"/>
              <a:ext cx="241409" cy="94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17954" y="6313694"/>
              <a:ext cx="241409" cy="94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07800" y="4193880"/>
              <a:ext cx="371093" cy="472541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GB" sz="2000" dirty="0">
                  <a:latin typeface="Gill Sans MT" panose="020B0502020104020203" pitchFamily="34" charset="0"/>
                </a:rPr>
                <a:t>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848180" y="4837966"/>
              <a:ext cx="614058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2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401642" y="4315625"/>
              <a:ext cx="52659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1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934468" y="5503444"/>
              <a:ext cx="692959" cy="534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3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19808" y="6482769"/>
              <a:ext cx="704292" cy="534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5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274222" y="6510711"/>
              <a:ext cx="673811" cy="534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6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639695" y="6136244"/>
              <a:ext cx="662936" cy="534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4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737388" y="6227088"/>
              <a:ext cx="629141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7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70520" y="5528340"/>
              <a:ext cx="611607" cy="534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8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95393" y="4890968"/>
              <a:ext cx="672190" cy="53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9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55497" y="4386240"/>
              <a:ext cx="930984" cy="790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Gill Sans MT" panose="020B0502020104020203" pitchFamily="34" charset="0"/>
                </a:rPr>
                <a:t>10</a:t>
              </a:r>
              <a:endParaRPr lang="en-GB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937779" y="5621429"/>
              <a:ext cx="144379" cy="14437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>
                <a:latin typeface="Gill Sans MT" panose="020B0502020104020203" pitchFamily="34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6273249" y="3422329"/>
            <a:ext cx="484581" cy="1829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3779827" y="3607768"/>
            <a:ext cx="340172" cy="3248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873370" y="3576597"/>
            <a:ext cx="520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Gill Sans MT" panose="020B0502020104020203" pitchFamily="34" charset="0"/>
              </a:rPr>
              <a:t>g</a:t>
            </a:r>
            <a:endParaRPr lang="en-GB" sz="1600" dirty="0">
              <a:latin typeface="Gill Sans MT" panose="020B05020201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84603" y="3566229"/>
            <a:ext cx="429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Gill Sans MT" panose="020B0502020104020203" pitchFamily="34" charset="0"/>
              </a:rPr>
              <a:t>kg</a:t>
            </a:r>
            <a:endParaRPr lang="en-GB" sz="2000" dirty="0">
              <a:latin typeface="Gill Sans MT" panose="020B0502020104020203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84" y="715966"/>
            <a:ext cx="1780020" cy="251472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54" y="1012751"/>
            <a:ext cx="1741704" cy="1771941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5952428" y="1842378"/>
            <a:ext cx="411365" cy="463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3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Here are three masses</a:t>
            </a: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.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Match each mass to the correct child.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1454" y="1316538"/>
            <a:ext cx="2772000" cy="6120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20 kg and 600 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95406" y="1320757"/>
            <a:ext cx="2772000" cy="6120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20 kg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8430" y="1316538"/>
            <a:ext cx="2772000" cy="6120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18 kg and 500 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/>
              <p:cNvSpPr/>
              <p:nvPr/>
            </p:nvSpPr>
            <p:spPr>
              <a:xfrm>
                <a:off x="3333454" y="2793788"/>
                <a:ext cx="6033951" cy="954125"/>
              </a:xfrm>
              <a:prstGeom prst="wedgeRoundRectCallout">
                <a:avLst>
                  <a:gd name="adj1" fmla="val -57762"/>
                  <a:gd name="adj2" fmla="val 34791"/>
                  <a:gd name="adj3" fmla="val 16667"/>
                </a:avLst>
              </a:prstGeom>
              <a:solidFill>
                <a:srgbClr val="FFC000">
                  <a:alpha val="20000"/>
                </a:srgbClr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My mass weighs more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 of 40 kg.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454" y="2793788"/>
                <a:ext cx="6033951" cy="954125"/>
              </a:xfrm>
              <a:prstGeom prst="wedgeRoundRectCallout">
                <a:avLst>
                  <a:gd name="adj1" fmla="val -57762"/>
                  <a:gd name="adj2" fmla="val 34791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/>
          <p:cNvSpPr/>
          <p:nvPr/>
        </p:nvSpPr>
        <p:spPr>
          <a:xfrm>
            <a:off x="751312" y="4074870"/>
            <a:ext cx="5195969" cy="867608"/>
          </a:xfrm>
          <a:prstGeom prst="wedgeRoundRectCallout">
            <a:avLst>
              <a:gd name="adj1" fmla="val 64018"/>
              <a:gd name="adj2" fmla="val 27527"/>
              <a:gd name="adj3" fmla="val 16667"/>
            </a:avLst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My mass is more than Eva’s mass.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333454" y="5269436"/>
            <a:ext cx="6033951" cy="1019185"/>
          </a:xfrm>
          <a:prstGeom prst="wedgeRoundRectCallout">
            <a:avLst>
              <a:gd name="adj1" fmla="val -58358"/>
              <a:gd name="adj2" fmla="val 16747"/>
              <a:gd name="adj3" fmla="val 16667"/>
            </a:avLst>
          </a:prstGeom>
          <a:solidFill>
            <a:schemeClr val="accent2">
              <a:alpha val="2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My mass weighs more than 18 kg but less than 20 kg.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35" y="4496655"/>
            <a:ext cx="1558016" cy="2201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62" y="2113462"/>
            <a:ext cx="1508201" cy="21309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06" y="3747913"/>
            <a:ext cx="1672543" cy="12215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66363" y="3570182"/>
            <a:ext cx="9063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latin typeface="Gill Sans MT" panose="020B0502020104020203" pitchFamily="34" charset="0"/>
              </a:rPr>
              <a:t>Dora</a:t>
            </a:r>
            <a:endParaRPr lang="en-GB" sz="2500" dirty="0"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8478" y="4762776"/>
            <a:ext cx="9063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latin typeface="Gill Sans MT" panose="020B0502020104020203" pitchFamily="34" charset="0"/>
              </a:rPr>
              <a:t>Mo</a:t>
            </a:r>
            <a:endParaRPr lang="en-GB" sz="2500" dirty="0"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4255" y="6050094"/>
            <a:ext cx="9063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latin typeface="Gill Sans MT" panose="020B0502020104020203" pitchFamily="34" charset="0"/>
              </a:rPr>
              <a:t>Eva</a:t>
            </a:r>
            <a:endParaRPr lang="en-GB" sz="25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8" t="20592" r="19588" b="20728"/>
          <a:stretch/>
        </p:blipFill>
        <p:spPr bwMode="auto">
          <a:xfrm>
            <a:off x="-21601" y="1"/>
            <a:ext cx="9927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028"/>
          <a:stretch/>
        </p:blipFill>
        <p:spPr>
          <a:xfrm>
            <a:off x="-21642" y="507002"/>
            <a:ext cx="9393978" cy="59197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4625"/>
          <a:stretch/>
        </p:blipFill>
        <p:spPr>
          <a:xfrm>
            <a:off x="815048" y="2516983"/>
            <a:ext cx="8105482" cy="1799955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723914" y="2563703"/>
            <a:ext cx="39301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Spring Term</a:t>
            </a: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23914" y="3288325"/>
            <a:ext cx="6116406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Times New Roman" panose="02020603050405020304" pitchFamily="18" charset="0"/>
              </a:rPr>
              <a:t>Capacity</a:t>
            </a:r>
            <a:endParaRPr kumimoji="0" lang="en-GB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BBA110A-F0D6-4815-A530-12842E058620}" vid="{DBCC5AE0-762A-486A-A91B-EF3AE4503D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6" ma:contentTypeDescription="Create a new document." ma:contentTypeScope="" ma:versionID="2245d72f9f22c961ac9c11b4021a29a4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c713bd9f538da43dbf4536b41f92027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9A85AF-D0F0-4964-95F2-C3766E354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4A12B6-53FC-4652-B09C-9D089BA126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33C0BC-C241-46AF-963C-CBDED36083B0}">
  <ds:schemaRefs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2755</TotalTime>
  <Words>586</Words>
  <Application>Microsoft Office PowerPoint</Application>
  <PresentationFormat>A4 Paper (210x297 mm)</PresentationFormat>
  <Paragraphs>239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Bariol</vt:lpstr>
      <vt:lpstr>Calibri</vt:lpstr>
      <vt:lpstr>Calibri Light</vt:lpstr>
      <vt:lpstr>Cambria Math</vt:lpstr>
      <vt:lpstr>Gill Sans MT</vt:lpstr>
      <vt:lpstr>Times New Roman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Brown</dc:creator>
  <cp:lastModifiedBy>Richard Hodgkins</cp:lastModifiedBy>
  <cp:revision>146</cp:revision>
  <dcterms:created xsi:type="dcterms:W3CDTF">2019-02-04T08:17:32Z</dcterms:created>
  <dcterms:modified xsi:type="dcterms:W3CDTF">2021-01-12T13:21:33Z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